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Frank Ruhl Libre Medium"/>
      <p:regular r:id="rId33"/>
      <p:bold r:id="rId34"/>
    </p:embeddedFont>
    <p:embeddedFont>
      <p:font typeface="Frank Ruhl Libre"/>
      <p:regular r:id="rId35"/>
      <p:bold r:id="rId36"/>
    </p:embeddedFont>
    <p:embeddedFont>
      <p:font typeface="Libre Baskerville"/>
      <p:regular r:id="rId37"/>
      <p:bold r:id="rId38"/>
      <p: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A280F105-8C44-426B-9AE9-CF69201C7685}">
  <a:tblStyle styleId="{A280F105-8C44-426B-9AE9-CF69201C76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FrankRuhlLibreMedium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FrankRuhlLibre-regular.fntdata"/><Relationship Id="rId12" Type="http://schemas.openxmlformats.org/officeDocument/2006/relationships/slide" Target="slides/slide7.xml"/><Relationship Id="rId34" Type="http://schemas.openxmlformats.org/officeDocument/2006/relationships/font" Target="fonts/FrankRuhlLibreMedium-bold.fntdata"/><Relationship Id="rId15" Type="http://schemas.openxmlformats.org/officeDocument/2006/relationships/slide" Target="slides/slide10.xml"/><Relationship Id="rId37" Type="http://schemas.openxmlformats.org/officeDocument/2006/relationships/font" Target="fonts/LibreBaskerville-regular.fntdata"/><Relationship Id="rId14" Type="http://schemas.openxmlformats.org/officeDocument/2006/relationships/slide" Target="slides/slide9.xml"/><Relationship Id="rId36" Type="http://schemas.openxmlformats.org/officeDocument/2006/relationships/font" Target="fonts/FrankRuhlLibre-bold.fntdata"/><Relationship Id="rId17" Type="http://schemas.openxmlformats.org/officeDocument/2006/relationships/slide" Target="slides/slide12.xml"/><Relationship Id="rId39" Type="http://schemas.openxmlformats.org/officeDocument/2006/relationships/font" Target="fonts/LibreBaskerville-italic.fntdata"/><Relationship Id="rId16" Type="http://schemas.openxmlformats.org/officeDocument/2006/relationships/slide" Target="slides/slide11.xml"/><Relationship Id="rId38" Type="http://schemas.openxmlformats.org/officeDocument/2006/relationships/font" Target="fonts/LibreBaskerville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5ed75ccf_0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5ed75ccf_0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5ed75ccf_0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5ed75ccf_0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5694cd56_0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5694cd56_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34fb1cf8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34fb1cf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2316267" y="304925"/>
            <a:ext cx="4511142" cy="4526109"/>
            <a:chOff x="2316267" y="304925"/>
            <a:chExt cx="4511142" cy="4526109"/>
          </a:xfrm>
        </p:grpSpPr>
        <p:sp>
          <p:nvSpPr>
            <p:cNvPr id="11" name="Google Shape;11;p2"/>
            <p:cNvSpPr/>
            <p:nvPr/>
          </p:nvSpPr>
          <p:spPr>
            <a:xfrm>
              <a:off x="2550175" y="541175"/>
              <a:ext cx="4043700" cy="4053600"/>
            </a:xfrm>
            <a:prstGeom prst="snip2DiagRect">
              <a:avLst>
                <a:gd fmla="val 0" name="adj1"/>
                <a:gd fmla="val 8729" name="adj2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rotWithShape="0" algn="bl" dist="9525">
                <a:srgbClr val="000000">
                  <a:alpha val="6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626375" y="617375"/>
              <a:ext cx="3676062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3" name="Google Shape;13;p2"/>
            <p:cNvSpPr/>
            <p:nvPr/>
          </p:nvSpPr>
          <p:spPr>
            <a:xfrm rot="10800000">
              <a:off x="2841625" y="811975"/>
              <a:ext cx="3676062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14" name="Google Shape;14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2700000">
              <a:off x="2700667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8100000">
              <a:off x="6290608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2787625" y="1991825"/>
            <a:ext cx="3572100" cy="1159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7" name="Google Shape;17;p2"/>
          <p:cNvGrpSpPr/>
          <p:nvPr/>
        </p:nvGrpSpPr>
        <p:grpSpPr>
          <a:xfrm>
            <a:off x="4357664" y="3735189"/>
            <a:ext cx="428350" cy="428530"/>
            <a:chOff x="1191725" y="238125"/>
            <a:chExt cx="5236550" cy="5238750"/>
          </a:xfrm>
        </p:grpSpPr>
        <p:sp>
          <p:nvSpPr>
            <p:cNvPr id="18" name="Google Shape;18;p2"/>
            <p:cNvSpPr/>
            <p:nvPr/>
          </p:nvSpPr>
          <p:spPr>
            <a:xfrm>
              <a:off x="2218800" y="1278375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227575" y="3429300"/>
              <a:ext cx="1002925" cy="1018300"/>
            </a:xfrm>
            <a:custGeom>
              <a:rect b="b" l="l" r="r" t="t"/>
              <a:pathLst>
                <a:path extrusionOk="0" h="40732" w="40117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385100" y="1267400"/>
              <a:ext cx="1005125" cy="1020500"/>
            </a:xfrm>
            <a:custGeom>
              <a:rect b="b" l="l" r="r" t="t"/>
              <a:pathLst>
                <a:path extrusionOk="0" h="40820" w="40205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380700" y="3435900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191725" y="238125"/>
              <a:ext cx="5236550" cy="5238750"/>
            </a:xfrm>
            <a:custGeom>
              <a:rect b="b" l="l" r="r" t="t"/>
              <a:pathLst>
                <a:path extrusionOk="0" h="209550" w="209462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1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" name="Google Shape;153;p11"/>
          <p:cNvGrpSpPr/>
          <p:nvPr/>
        </p:nvGrpSpPr>
        <p:grpSpPr>
          <a:xfrm>
            <a:off x="312475" y="304925"/>
            <a:ext cx="8519109" cy="4526109"/>
            <a:chOff x="312475" y="304925"/>
            <a:chExt cx="8519109" cy="4526109"/>
          </a:xfrm>
        </p:grpSpPr>
        <p:sp>
          <p:nvSpPr>
            <p:cNvPr id="154" name="Google Shape;154;p11"/>
            <p:cNvSpPr/>
            <p:nvPr/>
          </p:nvSpPr>
          <p:spPr>
            <a:xfrm>
              <a:off x="548725" y="541175"/>
              <a:ext cx="8046600" cy="4053600"/>
            </a:xfrm>
            <a:prstGeom prst="snip2DiagRect">
              <a:avLst>
                <a:gd fmla="val 0" name="adj1"/>
                <a:gd fmla="val 8729" name="adj2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rotWithShape="0" algn="bl" dist="9525">
                <a:srgbClr val="000000">
                  <a:alpha val="6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624925" y="6173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56" name="Google Shape;156;p11"/>
            <p:cNvSpPr/>
            <p:nvPr/>
          </p:nvSpPr>
          <p:spPr>
            <a:xfrm rot="10800000">
              <a:off x="799550" y="8119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157" name="Google Shape;157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696875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8294783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9" name="Google Shape;159;p11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2">
    <p:bg>
      <p:bgPr>
        <a:solidFill>
          <a:srgbClr val="B0C6D3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"/>
          <p:cNvSpPr/>
          <p:nvPr/>
        </p:nvSpPr>
        <p:spPr>
          <a:xfrm>
            <a:off x="-7650" y="-7650"/>
            <a:ext cx="9151500" cy="5151300"/>
          </a:xfrm>
          <a:prstGeom prst="frame">
            <a:avLst>
              <a:gd fmla="val 4756" name="adj1"/>
            </a:avLst>
          </a:prstGeom>
          <a:solidFill>
            <a:srgbClr val="F2ED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162" name="Google Shape;162;p12"/>
          <p:cNvGrpSpPr/>
          <p:nvPr/>
        </p:nvGrpSpPr>
        <p:grpSpPr>
          <a:xfrm>
            <a:off x="114491" y="106842"/>
            <a:ext cx="1127645" cy="1153976"/>
            <a:chOff x="152400" y="152400"/>
            <a:chExt cx="1127645" cy="1153976"/>
          </a:xfrm>
        </p:grpSpPr>
        <p:sp>
          <p:nvSpPr>
            <p:cNvPr id="163" name="Google Shape;163;p12"/>
            <p:cNvSpPr/>
            <p:nvPr/>
          </p:nvSpPr>
          <p:spPr>
            <a:xfrm>
              <a:off x="152400" y="152400"/>
              <a:ext cx="921300" cy="921300"/>
            </a:xfrm>
            <a:prstGeom prst="diagStrip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28575" rotWithShape="0" algn="bl" dir="2700000" dist="9525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4" name="Google Shape;164;p12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 rot="5400000">
              <a:off x="745611" y="-256999"/>
              <a:ext cx="125035" cy="9438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Google Shape;165;p12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>
              <a:off x="152411" y="362543"/>
              <a:ext cx="125035" cy="94383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6" name="Google Shape;166;p12"/>
          <p:cNvGrpSpPr/>
          <p:nvPr/>
        </p:nvGrpSpPr>
        <p:grpSpPr>
          <a:xfrm rot="10800000">
            <a:off x="7901725" y="3874892"/>
            <a:ext cx="1127645" cy="1154423"/>
            <a:chOff x="152400" y="151952"/>
            <a:chExt cx="1127645" cy="1154423"/>
          </a:xfrm>
        </p:grpSpPr>
        <p:sp>
          <p:nvSpPr>
            <p:cNvPr id="167" name="Google Shape;167;p12"/>
            <p:cNvSpPr/>
            <p:nvPr/>
          </p:nvSpPr>
          <p:spPr>
            <a:xfrm>
              <a:off x="152400" y="152400"/>
              <a:ext cx="921300" cy="921300"/>
            </a:xfrm>
            <a:prstGeom prst="diagStripe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28575" rotWithShape="0" algn="bl" dir="13500000" dist="9525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8" name="Google Shape;168;p12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 rot="5400000">
              <a:off x="745611" y="-257447"/>
              <a:ext cx="125035" cy="9438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Google Shape;169;p12"/>
            <p:cNvPicPr preferRelativeResize="0"/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>
              <a:off x="152411" y="362543"/>
              <a:ext cx="125035" cy="94383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0" name="Google Shape;170;p12"/>
          <p:cNvSpPr txBox="1"/>
          <p:nvPr>
            <p:ph idx="12" type="sldNum"/>
          </p:nvPr>
        </p:nvSpPr>
        <p:spPr>
          <a:xfrm>
            <a:off x="4297650" y="4594775"/>
            <a:ext cx="548700" cy="30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tally blank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3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2316267" y="304925"/>
            <a:ext cx="4511142" cy="4526109"/>
            <a:chOff x="2316267" y="304925"/>
            <a:chExt cx="4511142" cy="4526109"/>
          </a:xfrm>
        </p:grpSpPr>
        <p:sp>
          <p:nvSpPr>
            <p:cNvPr id="25" name="Google Shape;25;p3"/>
            <p:cNvSpPr/>
            <p:nvPr/>
          </p:nvSpPr>
          <p:spPr>
            <a:xfrm>
              <a:off x="2550175" y="541175"/>
              <a:ext cx="4043700" cy="4053600"/>
            </a:xfrm>
            <a:prstGeom prst="snip2DiagRect">
              <a:avLst>
                <a:gd fmla="val 0" name="adj1"/>
                <a:gd fmla="val 8729" name="adj2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rotWithShape="0" algn="bl" dist="9525">
                <a:srgbClr val="000000">
                  <a:alpha val="6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626375" y="617375"/>
              <a:ext cx="3676062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7" name="Google Shape;27;p3"/>
            <p:cNvSpPr/>
            <p:nvPr/>
          </p:nvSpPr>
          <p:spPr>
            <a:xfrm rot="10800000">
              <a:off x="2841625" y="811975"/>
              <a:ext cx="3676062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28" name="Google Shape;28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2700667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6290608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" name="Google Shape;30;p3"/>
          <p:cNvSpPr txBox="1"/>
          <p:nvPr>
            <p:ph type="ctrTitle"/>
          </p:nvPr>
        </p:nvSpPr>
        <p:spPr>
          <a:xfrm>
            <a:off x="2795175" y="1668850"/>
            <a:ext cx="3553500" cy="11598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" name="Google Shape;31;p3"/>
          <p:cNvSpPr txBox="1"/>
          <p:nvPr>
            <p:ph idx="1" type="subTitle"/>
          </p:nvPr>
        </p:nvSpPr>
        <p:spPr>
          <a:xfrm>
            <a:off x="2795175" y="2948146"/>
            <a:ext cx="3553500" cy="2979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B0C6D3"/>
                </a:solidFill>
              </a:defRPr>
            </a:lvl9pPr>
          </a:lstStyle>
          <a:p/>
        </p:txBody>
      </p:sp>
      <p:grpSp>
        <p:nvGrpSpPr>
          <p:cNvPr id="32" name="Google Shape;32;p3"/>
          <p:cNvGrpSpPr/>
          <p:nvPr/>
        </p:nvGrpSpPr>
        <p:grpSpPr>
          <a:xfrm>
            <a:off x="4357664" y="3735189"/>
            <a:ext cx="428350" cy="428530"/>
            <a:chOff x="1191725" y="238125"/>
            <a:chExt cx="5236550" cy="5238750"/>
          </a:xfrm>
        </p:grpSpPr>
        <p:sp>
          <p:nvSpPr>
            <p:cNvPr id="33" name="Google Shape;33;p3"/>
            <p:cNvSpPr/>
            <p:nvPr/>
          </p:nvSpPr>
          <p:spPr>
            <a:xfrm>
              <a:off x="2218800" y="1278375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2227575" y="3429300"/>
              <a:ext cx="1002925" cy="1018300"/>
            </a:xfrm>
            <a:custGeom>
              <a:rect b="b" l="l" r="r" t="t"/>
              <a:pathLst>
                <a:path extrusionOk="0" h="40732" w="40117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4385100" y="1267400"/>
              <a:ext cx="1005125" cy="1020500"/>
            </a:xfrm>
            <a:custGeom>
              <a:rect b="b" l="l" r="r" t="t"/>
              <a:pathLst>
                <a:path extrusionOk="0" h="40820" w="40205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4380700" y="3435900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1191725" y="238125"/>
              <a:ext cx="5236550" cy="5238750"/>
            </a:xfrm>
            <a:custGeom>
              <a:rect b="b" l="l" r="r" t="t"/>
              <a:pathLst>
                <a:path extrusionOk="0" h="209550" w="209462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" name="Google Shape;40;p4"/>
          <p:cNvGrpSpPr/>
          <p:nvPr/>
        </p:nvGrpSpPr>
        <p:grpSpPr>
          <a:xfrm>
            <a:off x="2316267" y="304925"/>
            <a:ext cx="4511142" cy="4526109"/>
            <a:chOff x="2316267" y="304925"/>
            <a:chExt cx="4511142" cy="4526109"/>
          </a:xfrm>
        </p:grpSpPr>
        <p:sp>
          <p:nvSpPr>
            <p:cNvPr id="41" name="Google Shape;41;p4"/>
            <p:cNvSpPr/>
            <p:nvPr/>
          </p:nvSpPr>
          <p:spPr>
            <a:xfrm>
              <a:off x="2550175" y="541175"/>
              <a:ext cx="4043700" cy="4053600"/>
            </a:xfrm>
            <a:prstGeom prst="snip2DiagRect">
              <a:avLst>
                <a:gd fmla="val 0" name="adj1"/>
                <a:gd fmla="val 8729" name="adj2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rotWithShape="0" algn="bl" dist="9525">
                <a:srgbClr val="000000">
                  <a:alpha val="6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2626375" y="617375"/>
              <a:ext cx="3676062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3" name="Google Shape;43;p4"/>
            <p:cNvSpPr/>
            <p:nvPr/>
          </p:nvSpPr>
          <p:spPr>
            <a:xfrm rot="10800000">
              <a:off x="2841625" y="811975"/>
              <a:ext cx="3676062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44" name="Google Shape;44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2700667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" name="Google Shape;45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6290608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3009700" y="1187400"/>
            <a:ext cx="3124500" cy="27687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42900" lvl="0" marL="457200" rtl="0" algn="ctr">
              <a:spcBef>
                <a:spcPts val="600"/>
              </a:spcBef>
              <a:spcAft>
                <a:spcPts val="0"/>
              </a:spcAft>
              <a:buSzPts val="1800"/>
              <a:buFont typeface="Libre Baskerville"/>
              <a:buChar char="➢"/>
              <a:defRPr i="1" sz="1800"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i="1" sz="1800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342900" lvl="2" marL="1371600" rtl="0" algn="ctr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i="1" sz="1800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342900" lvl="3" marL="1828800" rtl="0" algn="ctr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i="1" sz="1800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342900" lvl="4" marL="2286000" rtl="0" algn="ctr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i="1" sz="1800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342900" lvl="5" marL="2743200" rtl="0" algn="ctr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i="1" sz="1800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342900" lvl="6" marL="3200400" rtl="0" algn="ctr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i="1" sz="1800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342900" lvl="7" marL="3657600" rtl="0" algn="ctr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i="1" sz="1800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342900" lvl="8" marL="4114800" algn="ctr"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￫"/>
              <a:defRPr i="1" sz="1800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47" name="Google Shape;47;p4"/>
          <p:cNvSpPr txBox="1"/>
          <p:nvPr/>
        </p:nvSpPr>
        <p:spPr>
          <a:xfrm>
            <a:off x="3593400" y="6289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B0C6D3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“</a:t>
            </a:r>
            <a:endParaRPr sz="7200">
              <a:solidFill>
                <a:srgbClr val="B0C6D3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312475" y="304925"/>
            <a:ext cx="8519109" cy="4526109"/>
            <a:chOff x="312475" y="304925"/>
            <a:chExt cx="8519109" cy="4526109"/>
          </a:xfrm>
        </p:grpSpPr>
        <p:sp>
          <p:nvSpPr>
            <p:cNvPr id="52" name="Google Shape;52;p5"/>
            <p:cNvSpPr/>
            <p:nvPr/>
          </p:nvSpPr>
          <p:spPr>
            <a:xfrm>
              <a:off x="548725" y="541175"/>
              <a:ext cx="8046600" cy="4053600"/>
            </a:xfrm>
            <a:prstGeom prst="snip2DiagRect">
              <a:avLst>
                <a:gd fmla="val 0" name="adj1"/>
                <a:gd fmla="val 8729" name="adj2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rotWithShape="0" algn="bl" dist="9525">
                <a:srgbClr val="000000">
                  <a:alpha val="6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624925" y="6173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4" name="Google Shape;54;p5"/>
            <p:cNvSpPr/>
            <p:nvPr/>
          </p:nvSpPr>
          <p:spPr>
            <a:xfrm rot="10800000">
              <a:off x="799550" y="8119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55" name="Google Shape;55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696875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8294783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7" name="Google Shape;57;p5"/>
          <p:cNvGrpSpPr/>
          <p:nvPr/>
        </p:nvGrpSpPr>
        <p:grpSpPr>
          <a:xfrm>
            <a:off x="4433231" y="1195444"/>
            <a:ext cx="277537" cy="277654"/>
            <a:chOff x="1191725" y="238125"/>
            <a:chExt cx="5236550" cy="5238750"/>
          </a:xfrm>
        </p:grpSpPr>
        <p:sp>
          <p:nvSpPr>
            <p:cNvPr id="58" name="Google Shape;58;p5"/>
            <p:cNvSpPr/>
            <p:nvPr/>
          </p:nvSpPr>
          <p:spPr>
            <a:xfrm>
              <a:off x="2218800" y="1278375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2227575" y="3429300"/>
              <a:ext cx="1002925" cy="1018300"/>
            </a:xfrm>
            <a:custGeom>
              <a:rect b="b" l="l" r="r" t="t"/>
              <a:pathLst>
                <a:path extrusionOk="0" h="40732" w="40117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4385100" y="1267400"/>
              <a:ext cx="1005125" cy="1020500"/>
            </a:xfrm>
            <a:custGeom>
              <a:rect b="b" l="l" r="r" t="t"/>
              <a:pathLst>
                <a:path extrusionOk="0" h="40820" w="40205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4380700" y="3435900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1191725" y="238125"/>
              <a:ext cx="5236550" cy="5238750"/>
            </a:xfrm>
            <a:custGeom>
              <a:rect b="b" l="l" r="r" t="t"/>
              <a:pathLst>
                <a:path extrusionOk="0" h="209550" w="209462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63" name="Google Shape;63;p5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4" name="Google Shape;64;p5"/>
          <p:cNvSpPr txBox="1"/>
          <p:nvPr>
            <p:ph idx="1" type="body"/>
          </p:nvPr>
        </p:nvSpPr>
        <p:spPr>
          <a:xfrm>
            <a:off x="1003200" y="1563725"/>
            <a:ext cx="7137600" cy="2760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➢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￫"/>
              <a:defRPr/>
            </a:lvl9pPr>
          </a:lstStyle>
          <a:p/>
        </p:txBody>
      </p:sp>
      <p:sp>
        <p:nvSpPr>
          <p:cNvPr id="65" name="Google Shape;65;p5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+ Image background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6"/>
          <p:cNvGrpSpPr/>
          <p:nvPr/>
        </p:nvGrpSpPr>
        <p:grpSpPr>
          <a:xfrm>
            <a:off x="325492" y="304925"/>
            <a:ext cx="4511142" cy="4526109"/>
            <a:chOff x="2316267" y="304925"/>
            <a:chExt cx="4511142" cy="4526109"/>
          </a:xfrm>
        </p:grpSpPr>
        <p:sp>
          <p:nvSpPr>
            <p:cNvPr id="68" name="Google Shape;68;p6"/>
            <p:cNvSpPr/>
            <p:nvPr/>
          </p:nvSpPr>
          <p:spPr>
            <a:xfrm>
              <a:off x="2550175" y="541175"/>
              <a:ext cx="4043700" cy="4053600"/>
            </a:xfrm>
            <a:prstGeom prst="snip2DiagRect">
              <a:avLst>
                <a:gd fmla="val 0" name="adj1"/>
                <a:gd fmla="val 8729" name="adj2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rotWithShape="0" algn="bl" dist="9525">
                <a:srgbClr val="000000">
                  <a:alpha val="6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2626375" y="617375"/>
              <a:ext cx="3676062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0" name="Google Shape;70;p6"/>
            <p:cNvSpPr/>
            <p:nvPr/>
          </p:nvSpPr>
          <p:spPr>
            <a:xfrm rot="10800000">
              <a:off x="2841625" y="811975"/>
              <a:ext cx="3676062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71" name="Google Shape;71;p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2700667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72;p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6290608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" name="Google Shape;73;p6"/>
          <p:cNvGrpSpPr/>
          <p:nvPr/>
        </p:nvGrpSpPr>
        <p:grpSpPr>
          <a:xfrm>
            <a:off x="796444" y="1424044"/>
            <a:ext cx="277537" cy="277654"/>
            <a:chOff x="1191725" y="238125"/>
            <a:chExt cx="5236550" cy="5238750"/>
          </a:xfrm>
        </p:grpSpPr>
        <p:sp>
          <p:nvSpPr>
            <p:cNvPr id="74" name="Google Shape;74;p6"/>
            <p:cNvSpPr/>
            <p:nvPr/>
          </p:nvSpPr>
          <p:spPr>
            <a:xfrm>
              <a:off x="2218800" y="1278375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2227575" y="3429300"/>
              <a:ext cx="1002925" cy="1018300"/>
            </a:xfrm>
            <a:custGeom>
              <a:rect b="b" l="l" r="r" t="t"/>
              <a:pathLst>
                <a:path extrusionOk="0" h="40732" w="40117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4385100" y="1267400"/>
              <a:ext cx="1005125" cy="1020500"/>
            </a:xfrm>
            <a:custGeom>
              <a:rect b="b" l="l" r="r" t="t"/>
              <a:pathLst>
                <a:path extrusionOk="0" h="40820" w="40205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4380700" y="3435900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1191725" y="238125"/>
              <a:ext cx="5236550" cy="5238750"/>
            </a:xfrm>
            <a:custGeom>
              <a:rect b="b" l="l" r="r" t="t"/>
              <a:pathLst>
                <a:path extrusionOk="0" h="209550" w="209462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79" name="Google Shape;79;p6"/>
          <p:cNvSpPr txBox="1"/>
          <p:nvPr>
            <p:ph type="title"/>
          </p:nvPr>
        </p:nvSpPr>
        <p:spPr>
          <a:xfrm>
            <a:off x="796450" y="845975"/>
            <a:ext cx="3553500" cy="5487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0" name="Google Shape;80;p6"/>
          <p:cNvSpPr txBox="1"/>
          <p:nvPr>
            <p:ph idx="1" type="body"/>
          </p:nvPr>
        </p:nvSpPr>
        <p:spPr>
          <a:xfrm>
            <a:off x="796450" y="1792325"/>
            <a:ext cx="3553500" cy="24045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➢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9pPr>
          </a:lstStyle>
          <a:p/>
        </p:txBody>
      </p:sp>
      <p:sp>
        <p:nvSpPr>
          <p:cNvPr id="81" name="Google Shape;81;p6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7"/>
          <p:cNvGrpSpPr/>
          <p:nvPr/>
        </p:nvGrpSpPr>
        <p:grpSpPr>
          <a:xfrm>
            <a:off x="312475" y="304925"/>
            <a:ext cx="8519109" cy="4526109"/>
            <a:chOff x="312475" y="304925"/>
            <a:chExt cx="8519109" cy="4526109"/>
          </a:xfrm>
        </p:grpSpPr>
        <p:sp>
          <p:nvSpPr>
            <p:cNvPr id="85" name="Google Shape;85;p7"/>
            <p:cNvSpPr/>
            <p:nvPr/>
          </p:nvSpPr>
          <p:spPr>
            <a:xfrm>
              <a:off x="548725" y="541175"/>
              <a:ext cx="8046600" cy="4053600"/>
            </a:xfrm>
            <a:prstGeom prst="snip2DiagRect">
              <a:avLst>
                <a:gd fmla="val 0" name="adj1"/>
                <a:gd fmla="val 8729" name="adj2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rotWithShape="0" algn="bl" dist="9525">
                <a:srgbClr val="000000">
                  <a:alpha val="6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624925" y="6173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7" name="Google Shape;87;p7"/>
            <p:cNvSpPr/>
            <p:nvPr/>
          </p:nvSpPr>
          <p:spPr>
            <a:xfrm rot="10800000">
              <a:off x="799550" y="8119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88" name="Google Shape;88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696875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8294783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0" name="Google Shape;90;p7"/>
          <p:cNvGrpSpPr/>
          <p:nvPr/>
        </p:nvGrpSpPr>
        <p:grpSpPr>
          <a:xfrm>
            <a:off x="4433231" y="1195444"/>
            <a:ext cx="277537" cy="277654"/>
            <a:chOff x="1191725" y="238125"/>
            <a:chExt cx="5236550" cy="5238750"/>
          </a:xfrm>
        </p:grpSpPr>
        <p:sp>
          <p:nvSpPr>
            <p:cNvPr id="91" name="Google Shape;91;p7"/>
            <p:cNvSpPr/>
            <p:nvPr/>
          </p:nvSpPr>
          <p:spPr>
            <a:xfrm>
              <a:off x="2218800" y="1278375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2227575" y="3429300"/>
              <a:ext cx="1002925" cy="1018300"/>
            </a:xfrm>
            <a:custGeom>
              <a:rect b="b" l="l" r="r" t="t"/>
              <a:pathLst>
                <a:path extrusionOk="0" h="40732" w="40117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4385100" y="1267400"/>
              <a:ext cx="1005125" cy="1020500"/>
            </a:xfrm>
            <a:custGeom>
              <a:rect b="b" l="l" r="r" t="t"/>
              <a:pathLst>
                <a:path extrusionOk="0" h="40820" w="40205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4380700" y="3435900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1191725" y="238125"/>
              <a:ext cx="5236550" cy="5238750"/>
            </a:xfrm>
            <a:custGeom>
              <a:rect b="b" l="l" r="r" t="t"/>
              <a:pathLst>
                <a:path extrusionOk="0" h="209550" w="209462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96" name="Google Shape;96;p7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7" name="Google Shape;97;p7"/>
          <p:cNvSpPr txBox="1"/>
          <p:nvPr>
            <p:ph idx="1" type="body"/>
          </p:nvPr>
        </p:nvSpPr>
        <p:spPr>
          <a:xfrm>
            <a:off x="1003200" y="1563725"/>
            <a:ext cx="3356700" cy="28017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➢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9pPr>
          </a:lstStyle>
          <a:p/>
        </p:txBody>
      </p:sp>
      <p:sp>
        <p:nvSpPr>
          <p:cNvPr id="98" name="Google Shape;98;p7"/>
          <p:cNvSpPr txBox="1"/>
          <p:nvPr>
            <p:ph idx="2" type="body"/>
          </p:nvPr>
        </p:nvSpPr>
        <p:spPr>
          <a:xfrm>
            <a:off x="4784110" y="1563725"/>
            <a:ext cx="3356700" cy="28017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➢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￫"/>
              <a:defRPr sz="2000"/>
            </a:lvl9pPr>
          </a:lstStyle>
          <a:p/>
        </p:txBody>
      </p:sp>
      <p:sp>
        <p:nvSpPr>
          <p:cNvPr id="99" name="Google Shape;99;p7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8"/>
          <p:cNvGrpSpPr/>
          <p:nvPr/>
        </p:nvGrpSpPr>
        <p:grpSpPr>
          <a:xfrm>
            <a:off x="312475" y="304925"/>
            <a:ext cx="8519109" cy="4526109"/>
            <a:chOff x="312475" y="304925"/>
            <a:chExt cx="8519109" cy="4526109"/>
          </a:xfrm>
        </p:grpSpPr>
        <p:sp>
          <p:nvSpPr>
            <p:cNvPr id="103" name="Google Shape;103;p8"/>
            <p:cNvSpPr/>
            <p:nvPr/>
          </p:nvSpPr>
          <p:spPr>
            <a:xfrm>
              <a:off x="548725" y="541175"/>
              <a:ext cx="8046600" cy="4053600"/>
            </a:xfrm>
            <a:prstGeom prst="snip2DiagRect">
              <a:avLst>
                <a:gd fmla="val 0" name="adj1"/>
                <a:gd fmla="val 8729" name="adj2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rotWithShape="0" algn="bl" dist="9525">
                <a:srgbClr val="000000">
                  <a:alpha val="6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624925" y="6173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5" name="Google Shape;105;p8"/>
            <p:cNvSpPr/>
            <p:nvPr/>
          </p:nvSpPr>
          <p:spPr>
            <a:xfrm rot="10800000">
              <a:off x="799550" y="8119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106" name="Google Shape;106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696875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8294783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8" name="Google Shape;108;p8"/>
          <p:cNvGrpSpPr/>
          <p:nvPr/>
        </p:nvGrpSpPr>
        <p:grpSpPr>
          <a:xfrm>
            <a:off x="4433231" y="1195444"/>
            <a:ext cx="277537" cy="277654"/>
            <a:chOff x="1191725" y="238125"/>
            <a:chExt cx="5236550" cy="5238750"/>
          </a:xfrm>
        </p:grpSpPr>
        <p:sp>
          <p:nvSpPr>
            <p:cNvPr id="109" name="Google Shape;109;p8"/>
            <p:cNvSpPr/>
            <p:nvPr/>
          </p:nvSpPr>
          <p:spPr>
            <a:xfrm>
              <a:off x="2218800" y="1278375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2227575" y="3429300"/>
              <a:ext cx="1002925" cy="1018300"/>
            </a:xfrm>
            <a:custGeom>
              <a:rect b="b" l="l" r="r" t="t"/>
              <a:pathLst>
                <a:path extrusionOk="0" h="40732" w="40117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4385100" y="1267400"/>
              <a:ext cx="1005125" cy="1020500"/>
            </a:xfrm>
            <a:custGeom>
              <a:rect b="b" l="l" r="r" t="t"/>
              <a:pathLst>
                <a:path extrusionOk="0" h="40820" w="40205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4380700" y="3435900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1191725" y="238125"/>
              <a:ext cx="5236550" cy="5238750"/>
            </a:xfrm>
            <a:custGeom>
              <a:rect b="b" l="l" r="r" t="t"/>
              <a:pathLst>
                <a:path extrusionOk="0" h="209550" w="209462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114" name="Google Shape;114;p8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5" name="Google Shape;115;p8"/>
          <p:cNvSpPr txBox="1"/>
          <p:nvPr>
            <p:ph idx="1" type="body"/>
          </p:nvPr>
        </p:nvSpPr>
        <p:spPr>
          <a:xfrm>
            <a:off x="1003200" y="1563725"/>
            <a:ext cx="2233800" cy="27477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➢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/>
        </p:txBody>
      </p:sp>
      <p:sp>
        <p:nvSpPr>
          <p:cNvPr id="116" name="Google Shape;116;p8"/>
          <p:cNvSpPr txBox="1"/>
          <p:nvPr>
            <p:ph idx="2" type="body"/>
          </p:nvPr>
        </p:nvSpPr>
        <p:spPr>
          <a:xfrm>
            <a:off x="3455100" y="1563725"/>
            <a:ext cx="2233800" cy="27477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➢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/>
        </p:txBody>
      </p:sp>
      <p:sp>
        <p:nvSpPr>
          <p:cNvPr id="117" name="Google Shape;117;p8"/>
          <p:cNvSpPr txBox="1"/>
          <p:nvPr>
            <p:ph idx="3" type="body"/>
          </p:nvPr>
        </p:nvSpPr>
        <p:spPr>
          <a:xfrm>
            <a:off x="5907003" y="1563725"/>
            <a:ext cx="2233800" cy="27477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➢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/>
        </p:txBody>
      </p:sp>
      <p:sp>
        <p:nvSpPr>
          <p:cNvPr id="118" name="Google Shape;118;p8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9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9"/>
          <p:cNvGrpSpPr/>
          <p:nvPr/>
        </p:nvGrpSpPr>
        <p:grpSpPr>
          <a:xfrm>
            <a:off x="312475" y="304925"/>
            <a:ext cx="8519109" cy="4526109"/>
            <a:chOff x="312475" y="304925"/>
            <a:chExt cx="8519109" cy="4526109"/>
          </a:xfrm>
        </p:grpSpPr>
        <p:sp>
          <p:nvSpPr>
            <p:cNvPr id="122" name="Google Shape;122;p9"/>
            <p:cNvSpPr/>
            <p:nvPr/>
          </p:nvSpPr>
          <p:spPr>
            <a:xfrm>
              <a:off x="548725" y="541175"/>
              <a:ext cx="8046600" cy="4053600"/>
            </a:xfrm>
            <a:prstGeom prst="snip2DiagRect">
              <a:avLst>
                <a:gd fmla="val 0" name="adj1"/>
                <a:gd fmla="val 8729" name="adj2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rotWithShape="0" algn="bl" dist="9525">
                <a:srgbClr val="000000">
                  <a:alpha val="6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>
              <a:off x="624925" y="6173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4" name="Google Shape;124;p9"/>
            <p:cNvSpPr/>
            <p:nvPr/>
          </p:nvSpPr>
          <p:spPr>
            <a:xfrm rot="10800000">
              <a:off x="799550" y="8119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125" name="Google Shape;125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696875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8294783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7" name="Google Shape;127;p9"/>
          <p:cNvGrpSpPr/>
          <p:nvPr/>
        </p:nvGrpSpPr>
        <p:grpSpPr>
          <a:xfrm>
            <a:off x="4433231" y="1195444"/>
            <a:ext cx="277537" cy="277654"/>
            <a:chOff x="1191725" y="238125"/>
            <a:chExt cx="5236550" cy="5238750"/>
          </a:xfrm>
        </p:grpSpPr>
        <p:sp>
          <p:nvSpPr>
            <p:cNvPr id="128" name="Google Shape;128;p9"/>
            <p:cNvSpPr/>
            <p:nvPr/>
          </p:nvSpPr>
          <p:spPr>
            <a:xfrm>
              <a:off x="2218800" y="1278375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29" name="Google Shape;129;p9"/>
            <p:cNvSpPr/>
            <p:nvPr/>
          </p:nvSpPr>
          <p:spPr>
            <a:xfrm>
              <a:off x="2227575" y="3429300"/>
              <a:ext cx="1002925" cy="1018300"/>
            </a:xfrm>
            <a:custGeom>
              <a:rect b="b" l="l" r="r" t="t"/>
              <a:pathLst>
                <a:path extrusionOk="0" h="40732" w="40117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30" name="Google Shape;130;p9"/>
            <p:cNvSpPr/>
            <p:nvPr/>
          </p:nvSpPr>
          <p:spPr>
            <a:xfrm>
              <a:off x="4385100" y="1267400"/>
              <a:ext cx="1005125" cy="1020500"/>
            </a:xfrm>
            <a:custGeom>
              <a:rect b="b" l="l" r="r" t="t"/>
              <a:pathLst>
                <a:path extrusionOk="0" h="40820" w="40205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4380700" y="3435900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1191725" y="238125"/>
              <a:ext cx="5236550" cy="5238750"/>
            </a:xfrm>
            <a:custGeom>
              <a:rect b="b" l="l" r="r" t="t"/>
              <a:pathLst>
                <a:path extrusionOk="0" h="209550" w="209462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133" name="Google Shape;133;p9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0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" name="Google Shape;137;p10"/>
          <p:cNvGrpSpPr/>
          <p:nvPr/>
        </p:nvGrpSpPr>
        <p:grpSpPr>
          <a:xfrm>
            <a:off x="312475" y="304925"/>
            <a:ext cx="8519109" cy="4526109"/>
            <a:chOff x="312475" y="304925"/>
            <a:chExt cx="8519109" cy="4526109"/>
          </a:xfrm>
        </p:grpSpPr>
        <p:sp>
          <p:nvSpPr>
            <p:cNvPr id="138" name="Google Shape;138;p10"/>
            <p:cNvSpPr/>
            <p:nvPr/>
          </p:nvSpPr>
          <p:spPr>
            <a:xfrm>
              <a:off x="548725" y="541175"/>
              <a:ext cx="8046600" cy="4053600"/>
            </a:xfrm>
            <a:prstGeom prst="snip2DiagRect">
              <a:avLst>
                <a:gd fmla="val 0" name="adj1"/>
                <a:gd fmla="val 8729" name="adj2"/>
              </a:avLst>
            </a:prstGeom>
            <a:solidFill>
              <a:srgbClr val="FFFFFF"/>
            </a:solidFill>
            <a:ln>
              <a:noFill/>
            </a:ln>
            <a:effectLst>
              <a:outerShdw blurRad="42863" rotWithShape="0" algn="bl" dist="9525">
                <a:srgbClr val="000000">
                  <a:alpha val="6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>
              <a:off x="624925" y="6173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40" name="Google Shape;140;p10"/>
            <p:cNvSpPr/>
            <p:nvPr/>
          </p:nvSpPr>
          <p:spPr>
            <a:xfrm rot="10800000">
              <a:off x="799550" y="811975"/>
              <a:ext cx="7719575" cy="3706600"/>
            </a:xfrm>
            <a:custGeom>
              <a:rect b="b" l="l" r="r" t="t"/>
              <a:pathLst>
                <a:path extrusionOk="0" h="148264" w="308783">
                  <a:moveTo>
                    <a:pt x="0" y="148264"/>
                  </a:moveTo>
                  <a:lnTo>
                    <a:pt x="0" y="0"/>
                  </a:lnTo>
                  <a:lnTo>
                    <a:pt x="308783" y="0"/>
                  </a:lnTo>
                </a:path>
              </a:pathLst>
            </a:custGeom>
            <a:noFill/>
            <a:ln cap="flat" cmpd="dbl" w="28575">
              <a:solidFill>
                <a:srgbClr val="B0C6D3"/>
              </a:solidFill>
              <a:prstDash val="solid"/>
              <a:round/>
              <a:headEnd len="med" w="med" type="none"/>
              <a:tailEnd len="med" w="med" type="none"/>
            </a:ln>
          </p:spPr>
        </p:sp>
        <p:pic>
          <p:nvPicPr>
            <p:cNvPr id="141" name="Google Shape;141;p1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2700000">
              <a:off x="696875" y="3795246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1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100000">
              <a:off x="8294783" y="190338"/>
              <a:ext cx="152400" cy="11503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3" name="Google Shape;143;p10"/>
          <p:cNvGrpSpPr/>
          <p:nvPr/>
        </p:nvGrpSpPr>
        <p:grpSpPr>
          <a:xfrm>
            <a:off x="4433231" y="3823844"/>
            <a:ext cx="277537" cy="277654"/>
            <a:chOff x="1191725" y="238125"/>
            <a:chExt cx="5236550" cy="5238750"/>
          </a:xfrm>
        </p:grpSpPr>
        <p:sp>
          <p:nvSpPr>
            <p:cNvPr id="144" name="Google Shape;144;p10"/>
            <p:cNvSpPr/>
            <p:nvPr/>
          </p:nvSpPr>
          <p:spPr>
            <a:xfrm>
              <a:off x="2218800" y="1278375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0" y="1"/>
                  </a:moveTo>
                  <a:lnTo>
                    <a:pt x="23225" y="40116"/>
                  </a:lnTo>
                  <a:lnTo>
                    <a:pt x="37212" y="36158"/>
                  </a:lnTo>
                  <a:lnTo>
                    <a:pt x="40731" y="2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45" name="Google Shape;145;p10"/>
            <p:cNvSpPr/>
            <p:nvPr/>
          </p:nvSpPr>
          <p:spPr>
            <a:xfrm>
              <a:off x="2227575" y="3429300"/>
              <a:ext cx="1002925" cy="1018300"/>
            </a:xfrm>
            <a:custGeom>
              <a:rect b="b" l="l" r="r" t="t"/>
              <a:pathLst>
                <a:path extrusionOk="0" h="40732" w="40117">
                  <a:moveTo>
                    <a:pt x="22962" y="1"/>
                  </a:moveTo>
                  <a:lnTo>
                    <a:pt x="1" y="40732"/>
                  </a:lnTo>
                  <a:lnTo>
                    <a:pt x="40116" y="17595"/>
                  </a:lnTo>
                  <a:lnTo>
                    <a:pt x="36158" y="3608"/>
                  </a:lnTo>
                  <a:lnTo>
                    <a:pt x="22962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46" name="Google Shape;146;p10"/>
            <p:cNvSpPr/>
            <p:nvPr/>
          </p:nvSpPr>
          <p:spPr>
            <a:xfrm>
              <a:off x="4385100" y="1267400"/>
              <a:ext cx="1005125" cy="1020500"/>
            </a:xfrm>
            <a:custGeom>
              <a:rect b="b" l="l" r="r" t="t"/>
              <a:pathLst>
                <a:path extrusionOk="0" h="40820" w="40205">
                  <a:moveTo>
                    <a:pt x="40204" y="0"/>
                  </a:moveTo>
                  <a:lnTo>
                    <a:pt x="1" y="23313"/>
                  </a:lnTo>
                  <a:lnTo>
                    <a:pt x="3872" y="37300"/>
                  </a:lnTo>
                  <a:lnTo>
                    <a:pt x="17155" y="40819"/>
                  </a:lnTo>
                  <a:lnTo>
                    <a:pt x="4020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47" name="Google Shape;147;p10"/>
            <p:cNvSpPr/>
            <p:nvPr/>
          </p:nvSpPr>
          <p:spPr>
            <a:xfrm>
              <a:off x="4380700" y="3435900"/>
              <a:ext cx="1018300" cy="1002925"/>
            </a:xfrm>
            <a:custGeom>
              <a:rect b="b" l="l" r="r" t="t"/>
              <a:pathLst>
                <a:path extrusionOk="0" h="40117" w="40732">
                  <a:moveTo>
                    <a:pt x="17507" y="1"/>
                  </a:moveTo>
                  <a:lnTo>
                    <a:pt x="3520" y="3872"/>
                  </a:lnTo>
                  <a:lnTo>
                    <a:pt x="1" y="17155"/>
                  </a:lnTo>
                  <a:lnTo>
                    <a:pt x="40732" y="40116"/>
                  </a:lnTo>
                  <a:lnTo>
                    <a:pt x="17507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  <p:sp>
          <p:nvSpPr>
            <p:cNvPr id="148" name="Google Shape;148;p10"/>
            <p:cNvSpPr/>
            <p:nvPr/>
          </p:nvSpPr>
          <p:spPr>
            <a:xfrm>
              <a:off x="1191725" y="238125"/>
              <a:ext cx="5236550" cy="5238750"/>
            </a:xfrm>
            <a:custGeom>
              <a:rect b="b" l="l" r="r" t="t"/>
              <a:pathLst>
                <a:path extrusionOk="0" h="209550" w="209462">
                  <a:moveTo>
                    <a:pt x="103807" y="20761"/>
                  </a:moveTo>
                  <a:lnTo>
                    <a:pt x="103983" y="105391"/>
                  </a:lnTo>
                  <a:lnTo>
                    <a:pt x="103983" y="105391"/>
                  </a:lnTo>
                  <a:lnTo>
                    <a:pt x="89292" y="85245"/>
                  </a:lnTo>
                  <a:lnTo>
                    <a:pt x="103807" y="20761"/>
                  </a:lnTo>
                  <a:close/>
                  <a:moveTo>
                    <a:pt x="125097" y="89644"/>
                  </a:moveTo>
                  <a:lnTo>
                    <a:pt x="189668" y="104335"/>
                  </a:lnTo>
                  <a:lnTo>
                    <a:pt x="103983" y="105391"/>
                  </a:lnTo>
                  <a:lnTo>
                    <a:pt x="120170" y="124481"/>
                  </a:lnTo>
                  <a:lnTo>
                    <a:pt x="105479" y="188964"/>
                  </a:lnTo>
                  <a:lnTo>
                    <a:pt x="103983" y="105391"/>
                  </a:lnTo>
                  <a:lnTo>
                    <a:pt x="84277" y="120082"/>
                  </a:lnTo>
                  <a:lnTo>
                    <a:pt x="19706" y="105391"/>
                  </a:lnTo>
                  <a:lnTo>
                    <a:pt x="103983" y="105391"/>
                  </a:lnTo>
                  <a:lnTo>
                    <a:pt x="125097" y="89644"/>
                  </a:lnTo>
                  <a:close/>
                  <a:moveTo>
                    <a:pt x="104423" y="0"/>
                  </a:moveTo>
                  <a:lnTo>
                    <a:pt x="82518" y="82078"/>
                  </a:lnTo>
                  <a:lnTo>
                    <a:pt x="0" y="105127"/>
                  </a:lnTo>
                  <a:lnTo>
                    <a:pt x="81902" y="127032"/>
                  </a:lnTo>
                  <a:lnTo>
                    <a:pt x="104951" y="209550"/>
                  </a:lnTo>
                  <a:lnTo>
                    <a:pt x="126856" y="127472"/>
                  </a:lnTo>
                  <a:lnTo>
                    <a:pt x="209462" y="104511"/>
                  </a:lnTo>
                  <a:lnTo>
                    <a:pt x="127384" y="82694"/>
                  </a:lnTo>
                  <a:lnTo>
                    <a:pt x="104423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B0C6D3"/>
                </a:solidFill>
              </a:endParaRPr>
            </a:p>
          </p:txBody>
        </p:sp>
      </p:grpSp>
      <p:sp>
        <p:nvSpPr>
          <p:cNvPr id="149" name="Google Shape;149;p10"/>
          <p:cNvSpPr txBox="1"/>
          <p:nvPr>
            <p:ph idx="1" type="body"/>
          </p:nvPr>
        </p:nvSpPr>
        <p:spPr>
          <a:xfrm>
            <a:off x="735200" y="4101500"/>
            <a:ext cx="7673700" cy="2775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rgbClr val="8A9BA6"/>
              </a:buClr>
              <a:buSzPts val="1400"/>
              <a:buNone/>
              <a:defRPr i="1" sz="1400">
                <a:solidFill>
                  <a:srgbClr val="8A9BA6"/>
                </a:solidFill>
              </a:defRPr>
            </a:lvl1pPr>
          </a:lstStyle>
          <a:p/>
        </p:txBody>
      </p:sp>
      <p:sp>
        <p:nvSpPr>
          <p:cNvPr id="150" name="Google Shape;150;p10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A9BA6"/>
              </a:buClr>
              <a:buSzPts val="1600"/>
              <a:buFont typeface="Frank Ruhl Libre Medium"/>
              <a:buNone/>
              <a:defRPr sz="1600">
                <a:solidFill>
                  <a:srgbClr val="8A9BA6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8A9BA6"/>
              </a:buClr>
              <a:buSzPts val="1600"/>
              <a:buFont typeface="Frank Ruhl Libre Medium"/>
              <a:buNone/>
              <a:defRPr sz="1600">
                <a:solidFill>
                  <a:srgbClr val="8A9BA6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8A9BA6"/>
              </a:buClr>
              <a:buSzPts val="1600"/>
              <a:buFont typeface="Frank Ruhl Libre Medium"/>
              <a:buNone/>
              <a:defRPr sz="1600">
                <a:solidFill>
                  <a:srgbClr val="8A9BA6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8A9BA6"/>
              </a:buClr>
              <a:buSzPts val="1600"/>
              <a:buFont typeface="Frank Ruhl Libre Medium"/>
              <a:buNone/>
              <a:defRPr sz="1600">
                <a:solidFill>
                  <a:srgbClr val="8A9BA6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8A9BA6"/>
              </a:buClr>
              <a:buSzPts val="1600"/>
              <a:buFont typeface="Frank Ruhl Libre Medium"/>
              <a:buNone/>
              <a:defRPr sz="1600">
                <a:solidFill>
                  <a:srgbClr val="8A9BA6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8A9BA6"/>
              </a:buClr>
              <a:buSzPts val="1600"/>
              <a:buFont typeface="Frank Ruhl Libre Medium"/>
              <a:buNone/>
              <a:defRPr sz="1600">
                <a:solidFill>
                  <a:srgbClr val="8A9BA6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8A9BA6"/>
              </a:buClr>
              <a:buSzPts val="1600"/>
              <a:buFont typeface="Frank Ruhl Libre Medium"/>
              <a:buNone/>
              <a:defRPr sz="1600">
                <a:solidFill>
                  <a:srgbClr val="8A9BA6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8A9BA6"/>
              </a:buClr>
              <a:buSzPts val="1600"/>
              <a:buFont typeface="Frank Ruhl Libre Medium"/>
              <a:buNone/>
              <a:defRPr sz="1600">
                <a:solidFill>
                  <a:srgbClr val="8A9BA6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8A9BA6"/>
              </a:buClr>
              <a:buSzPts val="1600"/>
              <a:buFont typeface="Frank Ruhl Libre Medium"/>
              <a:buNone/>
              <a:defRPr sz="1600">
                <a:solidFill>
                  <a:srgbClr val="8A9BA6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03200" y="1563725"/>
            <a:ext cx="7137600" cy="27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➢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rgbClr val="B0C6D3"/>
              </a:buClr>
              <a:buSzPts val="2400"/>
              <a:buFont typeface="Frank Ruhl Libre"/>
              <a:buChar char="￫"/>
              <a:defRPr sz="24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buNone/>
              <a:defRPr sz="12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1pPr>
            <a:lvl2pPr lvl="1" algn="ctr">
              <a:buNone/>
              <a:defRPr sz="12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2pPr>
            <a:lvl3pPr lvl="2" algn="ctr">
              <a:buNone/>
              <a:defRPr sz="12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3pPr>
            <a:lvl4pPr lvl="3" algn="ctr">
              <a:buNone/>
              <a:defRPr sz="12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4pPr>
            <a:lvl5pPr lvl="4" algn="ctr">
              <a:buNone/>
              <a:defRPr sz="12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5pPr>
            <a:lvl6pPr lvl="5" algn="ctr">
              <a:buNone/>
              <a:defRPr sz="12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6pPr>
            <a:lvl7pPr lvl="6" algn="ctr">
              <a:buNone/>
              <a:defRPr sz="12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7pPr>
            <a:lvl8pPr lvl="7" algn="ctr">
              <a:buNone/>
              <a:defRPr sz="12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8pPr>
            <a:lvl9pPr lvl="8" algn="ctr">
              <a:buNone/>
              <a:defRPr sz="12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www.google.com/sheets/about/" TargetMode="External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25.xml"/><Relationship Id="rId4" Type="http://schemas.openxmlformats.org/officeDocument/2006/relationships/hyperlink" Target="http://www.slidescarnival.com/help-use-presentation-template" TargetMode="External"/><Relationship Id="rId5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slidescarnival.com/" TargetMode="External"/><Relationship Id="rId4" Type="http://schemas.openxmlformats.org/officeDocument/2006/relationships/hyperlink" Target="https://www.davidrumsey.com/" TargetMode="External"/><Relationship Id="rId5" Type="http://schemas.openxmlformats.org/officeDocument/2006/relationships/hyperlink" Target="http://unsplash.com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urbanfonts.com/fonts/Frank_Ruhl_Libre.font" TargetMode="External"/><Relationship Id="rId4" Type="http://schemas.openxmlformats.org/officeDocument/2006/relationships/hyperlink" Target="https://www.fontsquirrel.com/fonts/libre-baskerville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twitter.com/googledocs/status/730087240156643328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"/>
          <p:cNvSpPr txBox="1"/>
          <p:nvPr>
            <p:ph type="ctrTitle"/>
          </p:nvPr>
        </p:nvSpPr>
        <p:spPr>
          <a:xfrm>
            <a:off x="2787625" y="1991825"/>
            <a:ext cx="35721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YOUR PRESENTATION TITLE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3"/>
          <p:cNvSpPr txBox="1"/>
          <p:nvPr>
            <p:ph type="title"/>
          </p:nvPr>
        </p:nvSpPr>
        <p:spPr>
          <a:xfrm>
            <a:off x="796450" y="845975"/>
            <a:ext cx="35535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257" name="Google Shape;257;p23"/>
          <p:cNvSpPr txBox="1"/>
          <p:nvPr>
            <p:ph idx="1" type="body"/>
          </p:nvPr>
        </p:nvSpPr>
        <p:spPr>
          <a:xfrm>
            <a:off x="796450" y="1792325"/>
            <a:ext cx="3553500" cy="240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sp>
        <p:nvSpPr>
          <p:cNvPr id="258" name="Google Shape;258;p23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4"/>
          <p:cNvSpPr txBox="1"/>
          <p:nvPr>
            <p:ph idx="4294967295" type="title"/>
          </p:nvPr>
        </p:nvSpPr>
        <p:spPr>
          <a:xfrm>
            <a:off x="2947500" y="2401950"/>
            <a:ext cx="3249000" cy="339600"/>
          </a:xfrm>
          <a:prstGeom prst="rect">
            <a:avLst/>
          </a:prstGeom>
          <a:solidFill>
            <a:srgbClr val="040E11">
              <a:alpha val="21150"/>
            </a:srgbClr>
          </a:solidFill>
          <a:effectLst>
            <a:outerShdw blurRad="42863" rotWithShape="0" algn="bl" dir="5400000" dist="19050">
              <a:srgbClr val="000000">
                <a:alpha val="34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FFFFFF"/>
                </a:solidFill>
              </a:rPr>
              <a:t>Want big impact?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</a:rPr>
              <a:t>Use big image.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4" name="Google Shape;264;p24"/>
          <p:cNvSpPr txBox="1"/>
          <p:nvPr>
            <p:ph idx="12" type="sldNum"/>
          </p:nvPr>
        </p:nvSpPr>
        <p:spPr>
          <a:xfrm>
            <a:off x="4297650" y="4594775"/>
            <a:ext cx="548700" cy="30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270" name="Google Shape;270;p25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1" name="Google Shape;271;p25"/>
          <p:cNvCxnSpPr>
            <a:stCxn id="272" idx="2"/>
            <a:endCxn id="273" idx="0"/>
          </p:cNvCxnSpPr>
          <p:nvPr/>
        </p:nvCxnSpPr>
        <p:spPr>
          <a:xfrm flipH="1" rot="-5400000">
            <a:off x="5133300" y="1465300"/>
            <a:ext cx="647700" cy="17703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B0C6D3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274" name="Google Shape;274;p25"/>
          <p:cNvCxnSpPr>
            <a:stCxn id="275" idx="0"/>
            <a:endCxn id="272" idx="2"/>
          </p:cNvCxnSpPr>
          <p:nvPr/>
        </p:nvCxnSpPr>
        <p:spPr>
          <a:xfrm rot="-5400000">
            <a:off x="3363000" y="1465400"/>
            <a:ext cx="647700" cy="1770300"/>
          </a:xfrm>
          <a:prstGeom prst="bentConnector3">
            <a:avLst>
              <a:gd fmla="val 50008" name="adj1"/>
            </a:avLst>
          </a:prstGeom>
          <a:noFill/>
          <a:ln cap="flat" cmpd="sng" w="9525">
            <a:solidFill>
              <a:srgbClr val="B0C6D3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276" name="Google Shape;276;p25"/>
          <p:cNvCxnSpPr>
            <a:stCxn id="275" idx="2"/>
            <a:endCxn id="277" idx="0"/>
          </p:cNvCxnSpPr>
          <p:nvPr/>
        </p:nvCxnSpPr>
        <p:spPr>
          <a:xfrm flipH="1" rot="-5400000">
            <a:off x="2881500" y="2960900"/>
            <a:ext cx="6858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0C6D3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278" name="Google Shape;278;p25"/>
          <p:cNvCxnSpPr>
            <a:stCxn id="279" idx="0"/>
            <a:endCxn id="275" idx="2"/>
          </p:cNvCxnSpPr>
          <p:nvPr/>
        </p:nvCxnSpPr>
        <p:spPr>
          <a:xfrm rot="-5400000">
            <a:off x="2036250" y="2960900"/>
            <a:ext cx="6858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0C6D3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280" name="Google Shape;280;p25"/>
          <p:cNvCxnSpPr>
            <a:stCxn id="273" idx="2"/>
            <a:endCxn id="281" idx="0"/>
          </p:cNvCxnSpPr>
          <p:nvPr/>
        </p:nvCxnSpPr>
        <p:spPr>
          <a:xfrm flipH="1" rot="-5400000">
            <a:off x="6422100" y="2960900"/>
            <a:ext cx="6858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0C6D3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282" name="Google Shape;282;p25"/>
          <p:cNvCxnSpPr>
            <a:stCxn id="283" idx="0"/>
            <a:endCxn id="273" idx="2"/>
          </p:cNvCxnSpPr>
          <p:nvPr/>
        </p:nvCxnSpPr>
        <p:spPr>
          <a:xfrm rot="-5400000">
            <a:off x="5576850" y="2960900"/>
            <a:ext cx="6858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0C6D3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272" name="Google Shape;272;p25"/>
          <p:cNvSpPr txBox="1"/>
          <p:nvPr/>
        </p:nvSpPr>
        <p:spPr>
          <a:xfrm>
            <a:off x="3801750" y="1660300"/>
            <a:ext cx="1540500" cy="366300"/>
          </a:xfrm>
          <a:prstGeom prst="rect">
            <a:avLst/>
          </a:prstGeom>
          <a:solidFill>
            <a:srgbClr val="F2EDDA"/>
          </a:solidFill>
          <a:ln cap="flat" cmpd="dbl" w="28575">
            <a:solidFill>
              <a:srgbClr val="8A9B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Lorem Ipsum</a:t>
            </a:r>
            <a:endParaRPr sz="1200">
              <a:solidFill>
                <a:srgbClr val="434343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275" name="Google Shape;275;p25"/>
          <p:cNvSpPr txBox="1"/>
          <p:nvPr/>
        </p:nvSpPr>
        <p:spPr>
          <a:xfrm>
            <a:off x="2032650" y="2674400"/>
            <a:ext cx="1538100" cy="366300"/>
          </a:xfrm>
          <a:prstGeom prst="rect">
            <a:avLst/>
          </a:prstGeom>
          <a:solidFill>
            <a:srgbClr val="F2EDDA"/>
          </a:solidFill>
          <a:ln cap="flat" cmpd="dbl" w="28575">
            <a:solidFill>
              <a:srgbClr val="8A9B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Lorem Ipsum</a:t>
            </a:r>
            <a:endParaRPr sz="1000">
              <a:solidFill>
                <a:srgbClr val="434343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273" name="Google Shape;273;p25"/>
          <p:cNvSpPr txBox="1"/>
          <p:nvPr/>
        </p:nvSpPr>
        <p:spPr>
          <a:xfrm>
            <a:off x="5573250" y="2674400"/>
            <a:ext cx="1538100" cy="366300"/>
          </a:xfrm>
          <a:prstGeom prst="rect">
            <a:avLst/>
          </a:prstGeom>
          <a:solidFill>
            <a:srgbClr val="F2EDDA"/>
          </a:solidFill>
          <a:ln cap="flat" cmpd="dbl" w="28575">
            <a:solidFill>
              <a:srgbClr val="8A9B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Lorem Ipsum</a:t>
            </a:r>
            <a:endParaRPr sz="1000">
              <a:solidFill>
                <a:srgbClr val="434343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281" name="Google Shape;281;p25"/>
          <p:cNvSpPr txBox="1"/>
          <p:nvPr/>
        </p:nvSpPr>
        <p:spPr>
          <a:xfrm>
            <a:off x="6418500" y="3726500"/>
            <a:ext cx="1538100" cy="366300"/>
          </a:xfrm>
          <a:prstGeom prst="rect">
            <a:avLst/>
          </a:prstGeom>
          <a:solidFill>
            <a:srgbClr val="F2EDDA"/>
          </a:solidFill>
          <a:ln cap="flat" cmpd="dbl" w="28575">
            <a:solidFill>
              <a:srgbClr val="8A9B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Lorem Ipsum</a:t>
            </a:r>
            <a:endParaRPr sz="800">
              <a:solidFill>
                <a:srgbClr val="434343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283" name="Google Shape;283;p25"/>
          <p:cNvSpPr txBox="1"/>
          <p:nvPr/>
        </p:nvSpPr>
        <p:spPr>
          <a:xfrm>
            <a:off x="4728000" y="3726500"/>
            <a:ext cx="1538100" cy="366300"/>
          </a:xfrm>
          <a:prstGeom prst="rect">
            <a:avLst/>
          </a:prstGeom>
          <a:solidFill>
            <a:srgbClr val="F2EDDA"/>
          </a:solidFill>
          <a:ln cap="flat" cmpd="dbl" w="28575">
            <a:solidFill>
              <a:srgbClr val="8A9B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Lorem Ipsum</a:t>
            </a:r>
            <a:endParaRPr sz="800">
              <a:solidFill>
                <a:srgbClr val="434343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277" name="Google Shape;277;p25"/>
          <p:cNvSpPr txBox="1"/>
          <p:nvPr/>
        </p:nvSpPr>
        <p:spPr>
          <a:xfrm>
            <a:off x="2877900" y="3726500"/>
            <a:ext cx="1538100" cy="366300"/>
          </a:xfrm>
          <a:prstGeom prst="rect">
            <a:avLst/>
          </a:prstGeom>
          <a:solidFill>
            <a:srgbClr val="F2EDDA"/>
          </a:solidFill>
          <a:ln cap="flat" cmpd="dbl" w="28575">
            <a:solidFill>
              <a:srgbClr val="8A9B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Lorem Ipsum</a:t>
            </a:r>
            <a:endParaRPr sz="800">
              <a:solidFill>
                <a:srgbClr val="434343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279" name="Google Shape;279;p25"/>
          <p:cNvSpPr txBox="1"/>
          <p:nvPr/>
        </p:nvSpPr>
        <p:spPr>
          <a:xfrm>
            <a:off x="1187400" y="3726500"/>
            <a:ext cx="1538100" cy="366300"/>
          </a:xfrm>
          <a:prstGeom prst="rect">
            <a:avLst/>
          </a:prstGeom>
          <a:solidFill>
            <a:srgbClr val="F2EDDA"/>
          </a:solidFill>
          <a:ln cap="flat" cmpd="dbl" w="28575">
            <a:solidFill>
              <a:srgbClr val="8A9B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Lorem Ipsum</a:t>
            </a:r>
            <a:endParaRPr sz="800">
              <a:solidFill>
                <a:srgbClr val="434343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89" name="Google Shape;289;p26"/>
          <p:cNvGraphicFramePr/>
          <p:nvPr/>
        </p:nvGraphicFramePr>
        <p:xfrm>
          <a:off x="1518900" y="17473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{A280F105-8C44-426B-9AE9-CF69201C7685}</a:tableStyleId>
              </a:tblPr>
              <a:tblGrid>
                <a:gridCol w="1526550"/>
                <a:gridCol w="1526550"/>
                <a:gridCol w="1526550"/>
                <a:gridCol w="1526550"/>
              </a:tblGrid>
              <a:tr h="566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8A9BA6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A</a:t>
                      </a:r>
                      <a:endParaRPr sz="110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8A9BA6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B</a:t>
                      </a:r>
                      <a:endParaRPr sz="110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8A9BA6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C</a:t>
                      </a:r>
                      <a:endParaRPr sz="110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6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8A9BA6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Yellow</a:t>
                      </a:r>
                      <a:endParaRPr sz="110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10</a:t>
                      </a:r>
                      <a:endParaRPr>
                        <a:solidFill>
                          <a:srgbClr val="434343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EDDA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20</a:t>
                      </a:r>
                      <a:endParaRPr>
                        <a:solidFill>
                          <a:srgbClr val="434343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EDDA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7</a:t>
                      </a:r>
                      <a:endParaRPr>
                        <a:solidFill>
                          <a:srgbClr val="434343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EDDA"/>
                    </a:solidFill>
                  </a:tcPr>
                </a:tc>
              </a:tr>
              <a:tr h="566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8A9BA6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Blue</a:t>
                      </a:r>
                      <a:endParaRPr sz="110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30</a:t>
                      </a:r>
                      <a:endParaRPr>
                        <a:solidFill>
                          <a:srgbClr val="434343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EDDA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15</a:t>
                      </a:r>
                      <a:endParaRPr>
                        <a:solidFill>
                          <a:srgbClr val="434343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EDDA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10</a:t>
                      </a:r>
                      <a:endParaRPr>
                        <a:solidFill>
                          <a:srgbClr val="434343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EDDA"/>
                    </a:solidFill>
                  </a:tcPr>
                </a:tc>
              </a:tr>
              <a:tr h="566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8A9BA6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Orange</a:t>
                      </a:r>
                      <a:endParaRPr sz="1100">
                        <a:solidFill>
                          <a:srgbClr val="8A9BA6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5</a:t>
                      </a:r>
                      <a:endParaRPr>
                        <a:solidFill>
                          <a:srgbClr val="434343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EDDA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24</a:t>
                      </a:r>
                      <a:endParaRPr>
                        <a:solidFill>
                          <a:srgbClr val="434343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EDDA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34343"/>
                          </a:solidFill>
                          <a:latin typeface="Frank Ruhl Libre"/>
                          <a:ea typeface="Frank Ruhl Libre"/>
                          <a:cs typeface="Frank Ruhl Libre"/>
                          <a:sym typeface="Frank Ruhl Libre"/>
                        </a:rPr>
                        <a:t>16</a:t>
                      </a:r>
                      <a:endParaRPr>
                        <a:solidFill>
                          <a:srgbClr val="434343"/>
                        </a:solidFill>
                        <a:latin typeface="Frank Ruhl Libre"/>
                        <a:ea typeface="Frank Ruhl Libre"/>
                        <a:cs typeface="Frank Ruhl Libre"/>
                        <a:sym typeface="Frank Ruhl Libr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0C6D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EDDA"/>
                    </a:solidFill>
                  </a:tcPr>
                </a:tc>
              </a:tr>
            </a:tbl>
          </a:graphicData>
        </a:graphic>
      </p:graphicFrame>
      <p:sp>
        <p:nvSpPr>
          <p:cNvPr id="290" name="Google Shape;290;p26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/>
          <p:nvPr/>
        </p:nvSpPr>
        <p:spPr>
          <a:xfrm>
            <a:off x="1308734" y="1092225"/>
            <a:ext cx="6583680" cy="3136320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7"/>
          <p:cNvSpPr txBox="1"/>
          <p:nvPr>
            <p:ph idx="4294967295" type="title"/>
          </p:nvPr>
        </p:nvSpPr>
        <p:spPr>
          <a:xfrm>
            <a:off x="1003200" y="617375"/>
            <a:ext cx="7137600" cy="321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297" name="Google Shape;297;p27"/>
          <p:cNvSpPr/>
          <p:nvPr/>
        </p:nvSpPr>
        <p:spPr>
          <a:xfrm>
            <a:off x="2500200" y="1747500"/>
            <a:ext cx="6021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rgbClr val="F2EDDA"/>
          </a:solidFill>
          <a:ln>
            <a:noFill/>
          </a:ln>
          <a:effectLst>
            <a:outerShdw blurRad="28575" rotWithShape="0" algn="bl" dir="5400000" dist="9525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our office</a:t>
            </a:r>
            <a:endParaRPr sz="800">
              <a:solidFill>
                <a:srgbClr val="434343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298" name="Google Shape;298;p27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27"/>
          <p:cNvSpPr/>
          <p:nvPr/>
        </p:nvSpPr>
        <p:spPr>
          <a:xfrm>
            <a:off x="1790939" y="2089875"/>
            <a:ext cx="202654" cy="202740"/>
          </a:xfrm>
          <a:custGeom>
            <a:rect b="b" l="l" r="r" t="t"/>
            <a:pathLst>
              <a:path extrusionOk="0" h="209550" w="209462">
                <a:moveTo>
                  <a:pt x="103807" y="20761"/>
                </a:moveTo>
                <a:lnTo>
                  <a:pt x="103983" y="105391"/>
                </a:lnTo>
                <a:lnTo>
                  <a:pt x="103983" y="105391"/>
                </a:lnTo>
                <a:lnTo>
                  <a:pt x="89292" y="85245"/>
                </a:lnTo>
                <a:lnTo>
                  <a:pt x="103807" y="20761"/>
                </a:lnTo>
                <a:close/>
                <a:moveTo>
                  <a:pt x="125097" y="89644"/>
                </a:moveTo>
                <a:lnTo>
                  <a:pt x="189668" y="104335"/>
                </a:lnTo>
                <a:lnTo>
                  <a:pt x="103983" y="105391"/>
                </a:lnTo>
                <a:lnTo>
                  <a:pt x="120170" y="124481"/>
                </a:lnTo>
                <a:lnTo>
                  <a:pt x="105479" y="188964"/>
                </a:lnTo>
                <a:lnTo>
                  <a:pt x="103983" y="105391"/>
                </a:lnTo>
                <a:lnTo>
                  <a:pt x="84277" y="120082"/>
                </a:lnTo>
                <a:lnTo>
                  <a:pt x="19706" y="105391"/>
                </a:lnTo>
                <a:lnTo>
                  <a:pt x="103983" y="105391"/>
                </a:lnTo>
                <a:lnTo>
                  <a:pt x="125097" y="89644"/>
                </a:lnTo>
                <a:close/>
                <a:moveTo>
                  <a:pt x="104423" y="0"/>
                </a:moveTo>
                <a:lnTo>
                  <a:pt x="82518" y="82078"/>
                </a:lnTo>
                <a:lnTo>
                  <a:pt x="0" y="105127"/>
                </a:lnTo>
                <a:lnTo>
                  <a:pt x="81902" y="127032"/>
                </a:lnTo>
                <a:lnTo>
                  <a:pt x="104951" y="209550"/>
                </a:lnTo>
                <a:lnTo>
                  <a:pt x="126856" y="127472"/>
                </a:lnTo>
                <a:lnTo>
                  <a:pt x="209462" y="104511"/>
                </a:lnTo>
                <a:lnTo>
                  <a:pt x="127384" y="82694"/>
                </a:lnTo>
                <a:lnTo>
                  <a:pt x="104423" y="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0C6D3"/>
              </a:solidFill>
            </a:endParaRPr>
          </a:p>
        </p:txBody>
      </p:sp>
      <p:sp>
        <p:nvSpPr>
          <p:cNvPr id="300" name="Google Shape;300;p27"/>
          <p:cNvSpPr/>
          <p:nvPr/>
        </p:nvSpPr>
        <p:spPr>
          <a:xfrm>
            <a:off x="3102289" y="3392075"/>
            <a:ext cx="202654" cy="202740"/>
          </a:xfrm>
          <a:custGeom>
            <a:rect b="b" l="l" r="r" t="t"/>
            <a:pathLst>
              <a:path extrusionOk="0" h="209550" w="209462">
                <a:moveTo>
                  <a:pt x="103807" y="20761"/>
                </a:moveTo>
                <a:lnTo>
                  <a:pt x="103983" y="105391"/>
                </a:lnTo>
                <a:lnTo>
                  <a:pt x="103983" y="105391"/>
                </a:lnTo>
                <a:lnTo>
                  <a:pt x="89292" y="85245"/>
                </a:lnTo>
                <a:lnTo>
                  <a:pt x="103807" y="20761"/>
                </a:lnTo>
                <a:close/>
                <a:moveTo>
                  <a:pt x="125097" y="89644"/>
                </a:moveTo>
                <a:lnTo>
                  <a:pt x="189668" y="104335"/>
                </a:lnTo>
                <a:lnTo>
                  <a:pt x="103983" y="105391"/>
                </a:lnTo>
                <a:lnTo>
                  <a:pt x="120170" y="124481"/>
                </a:lnTo>
                <a:lnTo>
                  <a:pt x="105479" y="188964"/>
                </a:lnTo>
                <a:lnTo>
                  <a:pt x="103983" y="105391"/>
                </a:lnTo>
                <a:lnTo>
                  <a:pt x="84277" y="120082"/>
                </a:lnTo>
                <a:lnTo>
                  <a:pt x="19706" y="105391"/>
                </a:lnTo>
                <a:lnTo>
                  <a:pt x="103983" y="105391"/>
                </a:lnTo>
                <a:lnTo>
                  <a:pt x="125097" y="89644"/>
                </a:lnTo>
                <a:close/>
                <a:moveTo>
                  <a:pt x="104423" y="0"/>
                </a:moveTo>
                <a:lnTo>
                  <a:pt x="82518" y="82078"/>
                </a:lnTo>
                <a:lnTo>
                  <a:pt x="0" y="105127"/>
                </a:lnTo>
                <a:lnTo>
                  <a:pt x="81902" y="127032"/>
                </a:lnTo>
                <a:lnTo>
                  <a:pt x="104951" y="209550"/>
                </a:lnTo>
                <a:lnTo>
                  <a:pt x="126856" y="127472"/>
                </a:lnTo>
                <a:lnTo>
                  <a:pt x="209462" y="104511"/>
                </a:lnTo>
                <a:lnTo>
                  <a:pt x="127384" y="82694"/>
                </a:lnTo>
                <a:lnTo>
                  <a:pt x="104423" y="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0C6D3"/>
              </a:solidFill>
            </a:endParaRPr>
          </a:p>
        </p:txBody>
      </p:sp>
      <p:sp>
        <p:nvSpPr>
          <p:cNvPr id="301" name="Google Shape;301;p27"/>
          <p:cNvSpPr/>
          <p:nvPr/>
        </p:nvSpPr>
        <p:spPr>
          <a:xfrm>
            <a:off x="3987139" y="1887125"/>
            <a:ext cx="202654" cy="202740"/>
          </a:xfrm>
          <a:custGeom>
            <a:rect b="b" l="l" r="r" t="t"/>
            <a:pathLst>
              <a:path extrusionOk="0" h="209550" w="209462">
                <a:moveTo>
                  <a:pt x="103807" y="20761"/>
                </a:moveTo>
                <a:lnTo>
                  <a:pt x="103983" y="105391"/>
                </a:lnTo>
                <a:lnTo>
                  <a:pt x="103983" y="105391"/>
                </a:lnTo>
                <a:lnTo>
                  <a:pt x="89292" y="85245"/>
                </a:lnTo>
                <a:lnTo>
                  <a:pt x="103807" y="20761"/>
                </a:lnTo>
                <a:close/>
                <a:moveTo>
                  <a:pt x="125097" y="89644"/>
                </a:moveTo>
                <a:lnTo>
                  <a:pt x="189668" y="104335"/>
                </a:lnTo>
                <a:lnTo>
                  <a:pt x="103983" y="105391"/>
                </a:lnTo>
                <a:lnTo>
                  <a:pt x="120170" y="124481"/>
                </a:lnTo>
                <a:lnTo>
                  <a:pt x="105479" y="188964"/>
                </a:lnTo>
                <a:lnTo>
                  <a:pt x="103983" y="105391"/>
                </a:lnTo>
                <a:lnTo>
                  <a:pt x="84277" y="120082"/>
                </a:lnTo>
                <a:lnTo>
                  <a:pt x="19706" y="105391"/>
                </a:lnTo>
                <a:lnTo>
                  <a:pt x="103983" y="105391"/>
                </a:lnTo>
                <a:lnTo>
                  <a:pt x="125097" y="89644"/>
                </a:lnTo>
                <a:close/>
                <a:moveTo>
                  <a:pt x="104423" y="0"/>
                </a:moveTo>
                <a:lnTo>
                  <a:pt x="82518" y="82078"/>
                </a:lnTo>
                <a:lnTo>
                  <a:pt x="0" y="105127"/>
                </a:lnTo>
                <a:lnTo>
                  <a:pt x="81902" y="127032"/>
                </a:lnTo>
                <a:lnTo>
                  <a:pt x="104951" y="209550"/>
                </a:lnTo>
                <a:lnTo>
                  <a:pt x="126856" y="127472"/>
                </a:lnTo>
                <a:lnTo>
                  <a:pt x="209462" y="104511"/>
                </a:lnTo>
                <a:lnTo>
                  <a:pt x="127384" y="82694"/>
                </a:lnTo>
                <a:lnTo>
                  <a:pt x="104423" y="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0C6D3"/>
              </a:solidFill>
            </a:endParaRPr>
          </a:p>
        </p:txBody>
      </p:sp>
      <p:sp>
        <p:nvSpPr>
          <p:cNvPr id="302" name="Google Shape;302;p27"/>
          <p:cNvSpPr/>
          <p:nvPr/>
        </p:nvSpPr>
        <p:spPr>
          <a:xfrm>
            <a:off x="6296264" y="2292625"/>
            <a:ext cx="202654" cy="202740"/>
          </a:xfrm>
          <a:custGeom>
            <a:rect b="b" l="l" r="r" t="t"/>
            <a:pathLst>
              <a:path extrusionOk="0" h="209550" w="209462">
                <a:moveTo>
                  <a:pt x="103807" y="20761"/>
                </a:moveTo>
                <a:lnTo>
                  <a:pt x="103983" y="105391"/>
                </a:lnTo>
                <a:lnTo>
                  <a:pt x="103983" y="105391"/>
                </a:lnTo>
                <a:lnTo>
                  <a:pt x="89292" y="85245"/>
                </a:lnTo>
                <a:lnTo>
                  <a:pt x="103807" y="20761"/>
                </a:lnTo>
                <a:close/>
                <a:moveTo>
                  <a:pt x="125097" y="89644"/>
                </a:moveTo>
                <a:lnTo>
                  <a:pt x="189668" y="104335"/>
                </a:lnTo>
                <a:lnTo>
                  <a:pt x="103983" y="105391"/>
                </a:lnTo>
                <a:lnTo>
                  <a:pt x="120170" y="124481"/>
                </a:lnTo>
                <a:lnTo>
                  <a:pt x="105479" y="188964"/>
                </a:lnTo>
                <a:lnTo>
                  <a:pt x="103983" y="105391"/>
                </a:lnTo>
                <a:lnTo>
                  <a:pt x="84277" y="120082"/>
                </a:lnTo>
                <a:lnTo>
                  <a:pt x="19706" y="105391"/>
                </a:lnTo>
                <a:lnTo>
                  <a:pt x="103983" y="105391"/>
                </a:lnTo>
                <a:lnTo>
                  <a:pt x="125097" y="89644"/>
                </a:lnTo>
                <a:close/>
                <a:moveTo>
                  <a:pt x="104423" y="0"/>
                </a:moveTo>
                <a:lnTo>
                  <a:pt x="82518" y="82078"/>
                </a:lnTo>
                <a:lnTo>
                  <a:pt x="0" y="105127"/>
                </a:lnTo>
                <a:lnTo>
                  <a:pt x="81902" y="127032"/>
                </a:lnTo>
                <a:lnTo>
                  <a:pt x="104951" y="209550"/>
                </a:lnTo>
                <a:lnTo>
                  <a:pt x="126856" y="127472"/>
                </a:lnTo>
                <a:lnTo>
                  <a:pt x="209462" y="104511"/>
                </a:lnTo>
                <a:lnTo>
                  <a:pt x="127384" y="82694"/>
                </a:lnTo>
                <a:lnTo>
                  <a:pt x="104423" y="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0C6D3"/>
              </a:solidFill>
            </a:endParaRPr>
          </a:p>
        </p:txBody>
      </p:sp>
      <p:sp>
        <p:nvSpPr>
          <p:cNvPr id="303" name="Google Shape;303;p27"/>
          <p:cNvSpPr/>
          <p:nvPr/>
        </p:nvSpPr>
        <p:spPr>
          <a:xfrm>
            <a:off x="4584489" y="3594825"/>
            <a:ext cx="202654" cy="202740"/>
          </a:xfrm>
          <a:custGeom>
            <a:rect b="b" l="l" r="r" t="t"/>
            <a:pathLst>
              <a:path extrusionOk="0" h="209550" w="209462">
                <a:moveTo>
                  <a:pt x="103807" y="20761"/>
                </a:moveTo>
                <a:lnTo>
                  <a:pt x="103983" y="105391"/>
                </a:lnTo>
                <a:lnTo>
                  <a:pt x="103983" y="105391"/>
                </a:lnTo>
                <a:lnTo>
                  <a:pt x="89292" y="85245"/>
                </a:lnTo>
                <a:lnTo>
                  <a:pt x="103807" y="20761"/>
                </a:lnTo>
                <a:close/>
                <a:moveTo>
                  <a:pt x="125097" y="89644"/>
                </a:moveTo>
                <a:lnTo>
                  <a:pt x="189668" y="104335"/>
                </a:lnTo>
                <a:lnTo>
                  <a:pt x="103983" y="105391"/>
                </a:lnTo>
                <a:lnTo>
                  <a:pt x="120170" y="124481"/>
                </a:lnTo>
                <a:lnTo>
                  <a:pt x="105479" y="188964"/>
                </a:lnTo>
                <a:lnTo>
                  <a:pt x="103983" y="105391"/>
                </a:lnTo>
                <a:lnTo>
                  <a:pt x="84277" y="120082"/>
                </a:lnTo>
                <a:lnTo>
                  <a:pt x="19706" y="105391"/>
                </a:lnTo>
                <a:lnTo>
                  <a:pt x="103983" y="105391"/>
                </a:lnTo>
                <a:lnTo>
                  <a:pt x="125097" y="89644"/>
                </a:lnTo>
                <a:close/>
                <a:moveTo>
                  <a:pt x="104423" y="0"/>
                </a:moveTo>
                <a:lnTo>
                  <a:pt x="82518" y="82078"/>
                </a:lnTo>
                <a:lnTo>
                  <a:pt x="0" y="105127"/>
                </a:lnTo>
                <a:lnTo>
                  <a:pt x="81902" y="127032"/>
                </a:lnTo>
                <a:lnTo>
                  <a:pt x="104951" y="209550"/>
                </a:lnTo>
                <a:lnTo>
                  <a:pt x="126856" y="127472"/>
                </a:lnTo>
                <a:lnTo>
                  <a:pt x="209462" y="104511"/>
                </a:lnTo>
                <a:lnTo>
                  <a:pt x="127384" y="82694"/>
                </a:lnTo>
                <a:lnTo>
                  <a:pt x="104423" y="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0C6D3"/>
              </a:solidFill>
            </a:endParaRPr>
          </a:p>
        </p:txBody>
      </p:sp>
      <p:sp>
        <p:nvSpPr>
          <p:cNvPr id="304" name="Google Shape;304;p27"/>
          <p:cNvSpPr/>
          <p:nvPr/>
        </p:nvSpPr>
        <p:spPr>
          <a:xfrm>
            <a:off x="6852789" y="3675100"/>
            <a:ext cx="202654" cy="202740"/>
          </a:xfrm>
          <a:custGeom>
            <a:rect b="b" l="l" r="r" t="t"/>
            <a:pathLst>
              <a:path extrusionOk="0" h="209550" w="209462">
                <a:moveTo>
                  <a:pt x="103807" y="20761"/>
                </a:moveTo>
                <a:lnTo>
                  <a:pt x="103983" y="105391"/>
                </a:lnTo>
                <a:lnTo>
                  <a:pt x="103983" y="105391"/>
                </a:lnTo>
                <a:lnTo>
                  <a:pt x="89292" y="85245"/>
                </a:lnTo>
                <a:lnTo>
                  <a:pt x="103807" y="20761"/>
                </a:lnTo>
                <a:close/>
                <a:moveTo>
                  <a:pt x="125097" y="89644"/>
                </a:moveTo>
                <a:lnTo>
                  <a:pt x="189668" y="104335"/>
                </a:lnTo>
                <a:lnTo>
                  <a:pt x="103983" y="105391"/>
                </a:lnTo>
                <a:lnTo>
                  <a:pt x="120170" y="124481"/>
                </a:lnTo>
                <a:lnTo>
                  <a:pt x="105479" y="188964"/>
                </a:lnTo>
                <a:lnTo>
                  <a:pt x="103983" y="105391"/>
                </a:lnTo>
                <a:lnTo>
                  <a:pt x="84277" y="120082"/>
                </a:lnTo>
                <a:lnTo>
                  <a:pt x="19706" y="105391"/>
                </a:lnTo>
                <a:lnTo>
                  <a:pt x="103983" y="105391"/>
                </a:lnTo>
                <a:lnTo>
                  <a:pt x="125097" y="89644"/>
                </a:lnTo>
                <a:close/>
                <a:moveTo>
                  <a:pt x="104423" y="0"/>
                </a:moveTo>
                <a:lnTo>
                  <a:pt x="82518" y="82078"/>
                </a:lnTo>
                <a:lnTo>
                  <a:pt x="0" y="105127"/>
                </a:lnTo>
                <a:lnTo>
                  <a:pt x="81902" y="127032"/>
                </a:lnTo>
                <a:lnTo>
                  <a:pt x="104951" y="209550"/>
                </a:lnTo>
                <a:lnTo>
                  <a:pt x="126856" y="127472"/>
                </a:lnTo>
                <a:lnTo>
                  <a:pt x="209462" y="104511"/>
                </a:lnTo>
                <a:lnTo>
                  <a:pt x="127384" y="82694"/>
                </a:lnTo>
                <a:lnTo>
                  <a:pt x="104423" y="0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0C6D3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8"/>
          <p:cNvSpPr txBox="1"/>
          <p:nvPr>
            <p:ph idx="4294967295" type="ctrTitle"/>
          </p:nvPr>
        </p:nvSpPr>
        <p:spPr>
          <a:xfrm>
            <a:off x="685800" y="1811942"/>
            <a:ext cx="7772400" cy="1159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89,526,124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10" name="Google Shape;310;p28"/>
          <p:cNvSpPr txBox="1"/>
          <p:nvPr>
            <p:ph idx="4294967295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Whoa! That’s a big number, aren’t you proud?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1" name="Google Shape;311;p28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"/>
          <p:cNvSpPr txBox="1"/>
          <p:nvPr>
            <p:ph idx="4294967295" type="ctrTitle"/>
          </p:nvPr>
        </p:nvSpPr>
        <p:spPr>
          <a:xfrm>
            <a:off x="1421950" y="952800"/>
            <a:ext cx="63000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89,526,124$</a:t>
            </a:r>
            <a:endParaRPr sz="3600"/>
          </a:p>
        </p:txBody>
      </p:sp>
      <p:sp>
        <p:nvSpPr>
          <p:cNvPr id="317" name="Google Shape;317;p29"/>
          <p:cNvSpPr txBox="1"/>
          <p:nvPr>
            <p:ph idx="4294967295" type="subTitle"/>
          </p:nvPr>
        </p:nvSpPr>
        <p:spPr>
          <a:xfrm>
            <a:off x="1421950" y="1411308"/>
            <a:ext cx="63000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That’s a lot of money</a:t>
            </a:r>
            <a:endParaRPr sz="1800"/>
          </a:p>
        </p:txBody>
      </p:sp>
      <p:sp>
        <p:nvSpPr>
          <p:cNvPr id="318" name="Google Shape;318;p29"/>
          <p:cNvSpPr txBox="1"/>
          <p:nvPr>
            <p:ph idx="4294967295" type="ctrTitle"/>
          </p:nvPr>
        </p:nvSpPr>
        <p:spPr>
          <a:xfrm>
            <a:off x="1421950" y="3276894"/>
            <a:ext cx="63000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100%</a:t>
            </a:r>
            <a:endParaRPr sz="3600"/>
          </a:p>
        </p:txBody>
      </p:sp>
      <p:sp>
        <p:nvSpPr>
          <p:cNvPr id="319" name="Google Shape;319;p29"/>
          <p:cNvSpPr txBox="1"/>
          <p:nvPr>
            <p:ph idx="4294967295" type="subTitle"/>
          </p:nvPr>
        </p:nvSpPr>
        <p:spPr>
          <a:xfrm>
            <a:off x="1421950" y="3735401"/>
            <a:ext cx="63000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Total success!</a:t>
            </a:r>
            <a:endParaRPr sz="1800"/>
          </a:p>
        </p:txBody>
      </p:sp>
      <p:sp>
        <p:nvSpPr>
          <p:cNvPr id="320" name="Google Shape;320;p29"/>
          <p:cNvSpPr txBox="1"/>
          <p:nvPr>
            <p:ph idx="4294967295" type="ctrTitle"/>
          </p:nvPr>
        </p:nvSpPr>
        <p:spPr>
          <a:xfrm>
            <a:off x="1421950" y="2114847"/>
            <a:ext cx="6300000" cy="89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185,244 users</a:t>
            </a:r>
            <a:endParaRPr sz="3600"/>
          </a:p>
        </p:txBody>
      </p:sp>
      <p:sp>
        <p:nvSpPr>
          <p:cNvPr id="321" name="Google Shape;321;p29"/>
          <p:cNvSpPr txBox="1"/>
          <p:nvPr>
            <p:ph idx="4294967295" type="subTitle"/>
          </p:nvPr>
        </p:nvSpPr>
        <p:spPr>
          <a:xfrm>
            <a:off x="1421950" y="2573355"/>
            <a:ext cx="63000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And a lot of users</a:t>
            </a:r>
            <a:endParaRPr sz="1800"/>
          </a:p>
        </p:txBody>
      </p:sp>
      <p:sp>
        <p:nvSpPr>
          <p:cNvPr id="322" name="Google Shape;322;p29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29"/>
          <p:cNvSpPr/>
          <p:nvPr/>
        </p:nvSpPr>
        <p:spPr>
          <a:xfrm rot="-2700000">
            <a:off x="4470555" y="1869845"/>
            <a:ext cx="202913" cy="202999"/>
          </a:xfrm>
          <a:custGeom>
            <a:rect b="b" l="l" r="r" t="t"/>
            <a:pathLst>
              <a:path extrusionOk="0" h="209550" w="209462">
                <a:moveTo>
                  <a:pt x="103807" y="20761"/>
                </a:moveTo>
                <a:lnTo>
                  <a:pt x="103983" y="105391"/>
                </a:lnTo>
                <a:lnTo>
                  <a:pt x="103983" y="105391"/>
                </a:lnTo>
                <a:lnTo>
                  <a:pt x="89292" y="85245"/>
                </a:lnTo>
                <a:lnTo>
                  <a:pt x="103807" y="20761"/>
                </a:lnTo>
                <a:close/>
                <a:moveTo>
                  <a:pt x="125097" y="89644"/>
                </a:moveTo>
                <a:lnTo>
                  <a:pt x="189668" y="104335"/>
                </a:lnTo>
                <a:lnTo>
                  <a:pt x="103983" y="105391"/>
                </a:lnTo>
                <a:lnTo>
                  <a:pt x="120170" y="124481"/>
                </a:lnTo>
                <a:lnTo>
                  <a:pt x="105479" y="188964"/>
                </a:lnTo>
                <a:lnTo>
                  <a:pt x="103983" y="105391"/>
                </a:lnTo>
                <a:lnTo>
                  <a:pt x="84277" y="120082"/>
                </a:lnTo>
                <a:lnTo>
                  <a:pt x="19706" y="105391"/>
                </a:lnTo>
                <a:lnTo>
                  <a:pt x="103983" y="105391"/>
                </a:lnTo>
                <a:lnTo>
                  <a:pt x="125097" y="89644"/>
                </a:lnTo>
                <a:close/>
                <a:moveTo>
                  <a:pt x="104423" y="0"/>
                </a:moveTo>
                <a:lnTo>
                  <a:pt x="82518" y="82078"/>
                </a:lnTo>
                <a:lnTo>
                  <a:pt x="0" y="105127"/>
                </a:lnTo>
                <a:lnTo>
                  <a:pt x="81902" y="127032"/>
                </a:lnTo>
                <a:lnTo>
                  <a:pt x="104951" y="209550"/>
                </a:lnTo>
                <a:lnTo>
                  <a:pt x="126856" y="127472"/>
                </a:lnTo>
                <a:lnTo>
                  <a:pt x="209462" y="104511"/>
                </a:lnTo>
                <a:lnTo>
                  <a:pt x="127384" y="82694"/>
                </a:lnTo>
                <a:lnTo>
                  <a:pt x="104423" y="0"/>
                </a:lnTo>
                <a:close/>
              </a:path>
            </a:pathLst>
          </a:custGeom>
          <a:solidFill>
            <a:srgbClr val="B0C6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0C6D3"/>
              </a:solidFill>
            </a:endParaRPr>
          </a:p>
        </p:txBody>
      </p:sp>
      <p:sp>
        <p:nvSpPr>
          <p:cNvPr id="324" name="Google Shape;324;p29"/>
          <p:cNvSpPr/>
          <p:nvPr/>
        </p:nvSpPr>
        <p:spPr>
          <a:xfrm rot="-2700000">
            <a:off x="4470555" y="3051770"/>
            <a:ext cx="202913" cy="202999"/>
          </a:xfrm>
          <a:custGeom>
            <a:rect b="b" l="l" r="r" t="t"/>
            <a:pathLst>
              <a:path extrusionOk="0" h="209550" w="209462">
                <a:moveTo>
                  <a:pt x="103807" y="20761"/>
                </a:moveTo>
                <a:lnTo>
                  <a:pt x="103983" y="105391"/>
                </a:lnTo>
                <a:lnTo>
                  <a:pt x="103983" y="105391"/>
                </a:lnTo>
                <a:lnTo>
                  <a:pt x="89292" y="85245"/>
                </a:lnTo>
                <a:lnTo>
                  <a:pt x="103807" y="20761"/>
                </a:lnTo>
                <a:close/>
                <a:moveTo>
                  <a:pt x="125097" y="89644"/>
                </a:moveTo>
                <a:lnTo>
                  <a:pt x="189668" y="104335"/>
                </a:lnTo>
                <a:lnTo>
                  <a:pt x="103983" y="105391"/>
                </a:lnTo>
                <a:lnTo>
                  <a:pt x="120170" y="124481"/>
                </a:lnTo>
                <a:lnTo>
                  <a:pt x="105479" y="188964"/>
                </a:lnTo>
                <a:lnTo>
                  <a:pt x="103983" y="105391"/>
                </a:lnTo>
                <a:lnTo>
                  <a:pt x="84277" y="120082"/>
                </a:lnTo>
                <a:lnTo>
                  <a:pt x="19706" y="105391"/>
                </a:lnTo>
                <a:lnTo>
                  <a:pt x="103983" y="105391"/>
                </a:lnTo>
                <a:lnTo>
                  <a:pt x="125097" y="89644"/>
                </a:lnTo>
                <a:close/>
                <a:moveTo>
                  <a:pt x="104423" y="0"/>
                </a:moveTo>
                <a:lnTo>
                  <a:pt x="82518" y="82078"/>
                </a:lnTo>
                <a:lnTo>
                  <a:pt x="0" y="105127"/>
                </a:lnTo>
                <a:lnTo>
                  <a:pt x="81902" y="127032"/>
                </a:lnTo>
                <a:lnTo>
                  <a:pt x="104951" y="209550"/>
                </a:lnTo>
                <a:lnTo>
                  <a:pt x="126856" y="127472"/>
                </a:lnTo>
                <a:lnTo>
                  <a:pt x="209462" y="104511"/>
                </a:lnTo>
                <a:lnTo>
                  <a:pt x="127384" y="82694"/>
                </a:lnTo>
                <a:lnTo>
                  <a:pt x="104423" y="0"/>
                </a:lnTo>
                <a:close/>
              </a:path>
            </a:pathLst>
          </a:custGeom>
          <a:solidFill>
            <a:srgbClr val="B0C6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0C6D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0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330" name="Google Shape;330;p30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1" name="Google Shape;331;p30"/>
          <p:cNvGrpSpPr/>
          <p:nvPr/>
        </p:nvGrpSpPr>
        <p:grpSpPr>
          <a:xfrm>
            <a:off x="710674" y="1627964"/>
            <a:ext cx="7300911" cy="731700"/>
            <a:chOff x="710674" y="1323164"/>
            <a:chExt cx="7300911" cy="731700"/>
          </a:xfrm>
        </p:grpSpPr>
        <p:sp>
          <p:nvSpPr>
            <p:cNvPr id="332" name="Google Shape;332;p30"/>
            <p:cNvSpPr txBox="1"/>
            <p:nvPr/>
          </p:nvSpPr>
          <p:spPr>
            <a:xfrm>
              <a:off x="710674" y="1373350"/>
              <a:ext cx="20043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rgbClr val="6C7A83"/>
                  </a:solidFill>
                  <a:latin typeface="Frank Ruhl Libre Medium"/>
                  <a:ea typeface="Frank Ruhl Libre Medium"/>
                  <a:cs typeface="Frank Ruhl Libre Medium"/>
                  <a:sym typeface="Frank Ruhl Libre Medium"/>
                </a:rPr>
                <a:t>Lorem </a:t>
              </a:r>
              <a:endParaRPr sz="3600">
                <a:solidFill>
                  <a:srgbClr val="6C7A83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endParaRPr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2789785" y="1323164"/>
              <a:ext cx="5221800" cy="731700"/>
            </a:xfrm>
            <a:prstGeom prst="rect">
              <a:avLst/>
            </a:prstGeom>
            <a:solidFill>
              <a:srgbClr val="6C7A8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  <p:sp>
          <p:nvSpPr>
            <p:cNvPr id="334" name="Google Shape;334;p30"/>
            <p:cNvSpPr txBox="1"/>
            <p:nvPr/>
          </p:nvSpPr>
          <p:spPr>
            <a:xfrm>
              <a:off x="2914389" y="1407440"/>
              <a:ext cx="4765800" cy="57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Frank Ruhl Libre"/>
                  <a:ea typeface="Frank Ruhl Libre"/>
                  <a:cs typeface="Frank Ruhl Libre"/>
                  <a:sym typeface="Frank Ruhl Libre"/>
                </a:rPr>
                <a:t>Lorem ipsum dolor sit amet, consectetur adipiscing elit. Duis sit amet odio vel purus bibendum luctus.</a:t>
              </a:r>
              <a:endPara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</p:grpSp>
      <p:grpSp>
        <p:nvGrpSpPr>
          <p:cNvPr id="335" name="Google Shape;335;p30"/>
          <p:cNvGrpSpPr/>
          <p:nvPr/>
        </p:nvGrpSpPr>
        <p:grpSpPr>
          <a:xfrm>
            <a:off x="710677" y="2510700"/>
            <a:ext cx="6939410" cy="731700"/>
            <a:chOff x="710677" y="2207525"/>
            <a:chExt cx="6939410" cy="731700"/>
          </a:xfrm>
        </p:grpSpPr>
        <p:sp>
          <p:nvSpPr>
            <p:cNvPr id="336" name="Google Shape;336;p30"/>
            <p:cNvSpPr txBox="1"/>
            <p:nvPr/>
          </p:nvSpPr>
          <p:spPr>
            <a:xfrm>
              <a:off x="710677" y="2257725"/>
              <a:ext cx="20046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rgbClr val="8A9BA6"/>
                  </a:solidFill>
                  <a:latin typeface="Frank Ruhl Libre Medium"/>
                  <a:ea typeface="Frank Ruhl Libre Medium"/>
                  <a:cs typeface="Frank Ruhl Libre Medium"/>
                  <a:sym typeface="Frank Ruhl Libre Medium"/>
                </a:rPr>
                <a:t>Ipsum</a:t>
              </a:r>
              <a:endParaRPr sz="3600">
                <a:solidFill>
                  <a:srgbClr val="8A9BA6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endParaRPr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2789787" y="2207525"/>
              <a:ext cx="4860300" cy="731700"/>
            </a:xfrm>
            <a:prstGeom prst="rect">
              <a:avLst/>
            </a:prstGeom>
            <a:solidFill>
              <a:srgbClr val="8A9B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  <p:sp>
          <p:nvSpPr>
            <p:cNvPr id="338" name="Google Shape;338;p30"/>
            <p:cNvSpPr txBox="1"/>
            <p:nvPr/>
          </p:nvSpPr>
          <p:spPr>
            <a:xfrm>
              <a:off x="2914387" y="2414096"/>
              <a:ext cx="43731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Frank Ruhl Libre"/>
                  <a:ea typeface="Frank Ruhl Libre"/>
                  <a:cs typeface="Frank Ruhl Libre"/>
                  <a:sym typeface="Frank Ruhl Libre"/>
                </a:rPr>
                <a:t>Lorem ipsum dolor sit amet, consectetur adipiscing elit. Duis sit amet odio vel purus bibendum luctus.</a:t>
              </a:r>
              <a:endPara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</p:grpSp>
      <p:grpSp>
        <p:nvGrpSpPr>
          <p:cNvPr id="339" name="Google Shape;339;p30"/>
          <p:cNvGrpSpPr/>
          <p:nvPr/>
        </p:nvGrpSpPr>
        <p:grpSpPr>
          <a:xfrm>
            <a:off x="710675" y="3393425"/>
            <a:ext cx="6576713" cy="731700"/>
            <a:chOff x="710675" y="3088625"/>
            <a:chExt cx="6576713" cy="731700"/>
          </a:xfrm>
        </p:grpSpPr>
        <p:sp>
          <p:nvSpPr>
            <p:cNvPr id="340" name="Google Shape;340;p30"/>
            <p:cNvSpPr txBox="1"/>
            <p:nvPr/>
          </p:nvSpPr>
          <p:spPr>
            <a:xfrm>
              <a:off x="710675" y="3138825"/>
              <a:ext cx="20043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rgbClr val="B0C6D3"/>
                  </a:solidFill>
                  <a:latin typeface="Frank Ruhl Libre Medium"/>
                  <a:ea typeface="Frank Ruhl Libre Medium"/>
                  <a:cs typeface="Frank Ruhl Libre Medium"/>
                  <a:sym typeface="Frank Ruhl Libre Medium"/>
                </a:rPr>
                <a:t>Dolor</a:t>
              </a:r>
              <a:endParaRPr sz="3600">
                <a:solidFill>
                  <a:srgbClr val="B0C6D3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endParaRPr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2789787" y="3088625"/>
              <a:ext cx="4497600" cy="731700"/>
            </a:xfrm>
            <a:prstGeom prst="rect">
              <a:avLst/>
            </a:prstGeom>
            <a:solidFill>
              <a:srgbClr val="B0C6D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  <p:sp>
          <p:nvSpPr>
            <p:cNvPr id="342" name="Google Shape;342;p30"/>
            <p:cNvSpPr txBox="1"/>
            <p:nvPr/>
          </p:nvSpPr>
          <p:spPr>
            <a:xfrm>
              <a:off x="2914388" y="3295180"/>
              <a:ext cx="38499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Frank Ruhl Libre"/>
                  <a:ea typeface="Frank Ruhl Libre"/>
                  <a:cs typeface="Frank Ruhl Libre"/>
                  <a:sym typeface="Frank Ruhl Libre"/>
                </a:rPr>
                <a:t>Lorem ipsum dolor sit amet, consectetur adipiscing elit. Duis sit amet odio vel purus bibendum luctus.</a:t>
              </a:r>
              <a:endParaRPr sz="12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1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48" name="Google Shape;348;p31"/>
          <p:cNvSpPr txBox="1"/>
          <p:nvPr>
            <p:ph idx="1" type="body"/>
          </p:nvPr>
        </p:nvSpPr>
        <p:spPr>
          <a:xfrm>
            <a:off x="1003200" y="1563725"/>
            <a:ext cx="2233800" cy="11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49" name="Google Shape;349;p31"/>
          <p:cNvSpPr txBox="1"/>
          <p:nvPr>
            <p:ph idx="2" type="body"/>
          </p:nvPr>
        </p:nvSpPr>
        <p:spPr>
          <a:xfrm>
            <a:off x="3455099" y="1563725"/>
            <a:ext cx="2233800" cy="11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50" name="Google Shape;350;p31"/>
          <p:cNvSpPr txBox="1"/>
          <p:nvPr>
            <p:ph idx="3" type="body"/>
          </p:nvPr>
        </p:nvSpPr>
        <p:spPr>
          <a:xfrm>
            <a:off x="5907001" y="1563725"/>
            <a:ext cx="2233800" cy="11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51" name="Google Shape;351;p31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2" name="Google Shape;352;p31"/>
          <p:cNvSpPr txBox="1"/>
          <p:nvPr>
            <p:ph idx="1" type="body"/>
          </p:nvPr>
        </p:nvSpPr>
        <p:spPr>
          <a:xfrm>
            <a:off x="1003200" y="2859125"/>
            <a:ext cx="2233800" cy="11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53" name="Google Shape;353;p31"/>
          <p:cNvSpPr txBox="1"/>
          <p:nvPr>
            <p:ph idx="2" type="body"/>
          </p:nvPr>
        </p:nvSpPr>
        <p:spPr>
          <a:xfrm>
            <a:off x="3455099" y="2859125"/>
            <a:ext cx="2233800" cy="11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54" name="Google Shape;354;p31"/>
          <p:cNvSpPr txBox="1"/>
          <p:nvPr>
            <p:ph idx="3" type="body"/>
          </p:nvPr>
        </p:nvSpPr>
        <p:spPr>
          <a:xfrm>
            <a:off x="5907001" y="2859125"/>
            <a:ext cx="2233800" cy="11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2"/>
          <p:cNvSpPr txBox="1"/>
          <p:nvPr>
            <p:ph idx="1" type="body"/>
          </p:nvPr>
        </p:nvSpPr>
        <p:spPr>
          <a:xfrm>
            <a:off x="735200" y="4101500"/>
            <a:ext cx="7673700" cy="27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</a:t>
            </a:r>
            <a:r>
              <a:rPr lang="en" u="sng">
                <a:hlinkClick r:id="rId3"/>
              </a:rPr>
              <a:t>Google Sheets</a:t>
            </a:r>
            <a:endParaRPr/>
          </a:p>
        </p:txBody>
      </p:sp>
      <p:sp>
        <p:nvSpPr>
          <p:cNvPr id="360" name="Google Shape;360;p32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1" name="Google Shape;361;p32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8550" y="591850"/>
            <a:ext cx="3986899" cy="348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5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184" name="Google Shape;184;p15"/>
          <p:cNvSpPr txBox="1"/>
          <p:nvPr>
            <p:ph idx="2" type="body"/>
          </p:nvPr>
        </p:nvSpPr>
        <p:spPr>
          <a:xfrm>
            <a:off x="4676448" y="1716125"/>
            <a:ext cx="3464400" cy="169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/>
              <a:t>EDIT IN POWERPOINT®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Click on the button under the presentation preview that says </a:t>
            </a:r>
            <a:r>
              <a:rPr b="1" lang="en" sz="1200"/>
              <a:t>"Download as PowerPoint template"</a:t>
            </a:r>
            <a:r>
              <a:rPr lang="en" sz="1200"/>
              <a:t>. You will get a .pptx file that you can edit in PowerPoint.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hlinkClick action="ppaction://hlinksldjump" r:id="rId3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185" name="Google Shape;185;p15"/>
          <p:cNvSpPr txBox="1"/>
          <p:nvPr>
            <p:ph idx="1" type="body"/>
          </p:nvPr>
        </p:nvSpPr>
        <p:spPr>
          <a:xfrm>
            <a:off x="1003200" y="1716125"/>
            <a:ext cx="3464400" cy="169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EDIT IN GOOGLE SLIDES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Click on the button under the presentation preview that says </a:t>
            </a:r>
            <a:r>
              <a:rPr b="1" lang="en" sz="1200"/>
              <a:t>"Use as Google Slides Theme"</a:t>
            </a:r>
            <a:r>
              <a:rPr lang="en" sz="1200"/>
              <a:t>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You will get a copy of this document on your Google Drive and will be able to edit, add or delete slides.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You have to be signed in to your Google account.</a:t>
            </a:r>
            <a:endParaRPr/>
          </a:p>
        </p:txBody>
      </p:sp>
      <p:sp>
        <p:nvSpPr>
          <p:cNvPr id="186" name="Google Shape;186;p15"/>
          <p:cNvSpPr txBox="1"/>
          <p:nvPr>
            <p:ph idx="2" type="body"/>
          </p:nvPr>
        </p:nvSpPr>
        <p:spPr>
          <a:xfrm>
            <a:off x="1003200" y="3372525"/>
            <a:ext cx="7137600" cy="11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8A9BA6"/>
                </a:solidFill>
              </a:rPr>
              <a:t>More info on how to use this template at </a:t>
            </a:r>
            <a:r>
              <a:rPr b="1" lang="en" sz="1200" u="sng">
                <a:solidFill>
                  <a:srgbClr val="8A9BA6"/>
                </a:solidFill>
                <a:hlinkClick r:id="rId4"/>
              </a:rPr>
              <a:t>www.slidescarnival.com/help-use-presentation-template</a:t>
            </a:r>
            <a:endParaRPr b="1" sz="1200">
              <a:solidFill>
                <a:srgbClr val="8A9BA6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8A9BA6"/>
                </a:solidFill>
              </a:rPr>
              <a:t>This template is free to use under </a:t>
            </a:r>
            <a:r>
              <a:rPr lang="en" sz="1200" u="sng">
                <a:solidFill>
                  <a:srgbClr val="8A9BA6"/>
                </a:solidFill>
                <a:hlinkClick r:id="rId5"/>
              </a:rPr>
              <a:t>Creative Commons Attribution license</a:t>
            </a:r>
            <a:r>
              <a:rPr lang="en" sz="1200">
                <a:solidFill>
                  <a:srgbClr val="8A9BA6"/>
                </a:solidFill>
              </a:rPr>
              <a:t>. You can keep the Credits slide or mention SlidesCarnival and other resources used in a slide footer.</a:t>
            </a:r>
            <a:endParaRPr sz="1200">
              <a:solidFill>
                <a:srgbClr val="8A9BA6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8A9BA6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rgbClr val="8A9BA6"/>
              </a:solidFill>
            </a:endParaRPr>
          </a:p>
        </p:txBody>
      </p:sp>
      <p:sp>
        <p:nvSpPr>
          <p:cNvPr id="187" name="Google Shape;187;p15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3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3"/>
          <p:cNvSpPr txBox="1"/>
          <p:nvPr>
            <p:ph idx="4294967295" type="body"/>
          </p:nvPr>
        </p:nvSpPr>
        <p:spPr>
          <a:xfrm>
            <a:off x="613682" y="1768950"/>
            <a:ext cx="2393400" cy="1605600"/>
          </a:xfrm>
          <a:prstGeom prst="rect">
            <a:avLst/>
          </a:prstGeom>
          <a:noFill/>
          <a:effectLst>
            <a:outerShdw blurRad="28575" rotWithShape="0" algn="bl" dir="5400000" dist="9525">
              <a:srgbClr val="000000">
                <a:alpha val="31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rPr>
              <a:t>MOBILE PROJECT</a:t>
            </a:r>
            <a:endParaRPr sz="3600">
              <a:solidFill>
                <a:srgbClr val="FFFFFF"/>
              </a:solidFill>
              <a:latin typeface="Frank Ruhl Libre Medium"/>
              <a:ea typeface="Frank Ruhl Libre Medium"/>
              <a:cs typeface="Frank Ruhl Libre Medium"/>
              <a:sym typeface="Frank Ruhl Libre Medium"/>
            </a:endParaRPr>
          </a:p>
        </p:txBody>
      </p:sp>
      <p:sp>
        <p:nvSpPr>
          <p:cNvPr id="368" name="Google Shape;368;p33"/>
          <p:cNvSpPr/>
          <p:nvPr/>
        </p:nvSpPr>
        <p:spPr>
          <a:xfrm>
            <a:off x="3646725" y="932100"/>
            <a:ext cx="1841400" cy="32679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Place your screenshot here</a:t>
            </a:r>
            <a:endParaRPr sz="1000">
              <a:solidFill>
                <a:srgbClr val="FFFFFF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369" name="Google Shape;369;p33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70" name="Google Shape;370;p33"/>
          <p:cNvGrpSpPr/>
          <p:nvPr/>
        </p:nvGrpSpPr>
        <p:grpSpPr>
          <a:xfrm>
            <a:off x="3607554" y="571491"/>
            <a:ext cx="1928605" cy="4000309"/>
            <a:chOff x="2547150" y="238125"/>
            <a:chExt cx="2525675" cy="5238750"/>
          </a:xfrm>
        </p:grpSpPr>
        <p:sp>
          <p:nvSpPr>
            <p:cNvPr id="371" name="Google Shape;371;p33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B0C6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B0C6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B0C6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5" name="Google Shape;375;p33"/>
          <p:cNvSpPr txBox="1"/>
          <p:nvPr>
            <p:ph idx="4294967295" type="body"/>
          </p:nvPr>
        </p:nvSpPr>
        <p:spPr>
          <a:xfrm>
            <a:off x="6068582" y="1768950"/>
            <a:ext cx="2393400" cy="1605600"/>
          </a:xfrm>
          <a:prstGeom prst="rect">
            <a:avLst/>
          </a:prstGeom>
          <a:noFill/>
          <a:effectLst>
            <a:outerShdw blurRad="28575" rotWithShape="0" algn="bl" dir="5400000" dist="9525">
              <a:srgbClr val="000000">
                <a:alpha val="31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Show and explain your web, app or software projects using these gadget templates.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4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4"/>
          <p:cNvSpPr/>
          <p:nvPr/>
        </p:nvSpPr>
        <p:spPr>
          <a:xfrm>
            <a:off x="3268525" y="851275"/>
            <a:ext cx="2598600" cy="344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Place your screenshot here</a:t>
            </a:r>
            <a:endParaRPr sz="1000">
              <a:solidFill>
                <a:srgbClr val="FFFFFF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382" name="Google Shape;382;p34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83" name="Google Shape;383;p34"/>
          <p:cNvGrpSpPr/>
          <p:nvPr/>
        </p:nvGrpSpPr>
        <p:grpSpPr>
          <a:xfrm>
            <a:off x="3203827" y="465959"/>
            <a:ext cx="2736410" cy="4222433"/>
            <a:chOff x="2112475" y="238125"/>
            <a:chExt cx="3395050" cy="5238750"/>
          </a:xfrm>
        </p:grpSpPr>
        <p:sp>
          <p:nvSpPr>
            <p:cNvPr id="384" name="Google Shape;384;p34"/>
            <p:cNvSpPr/>
            <p:nvPr/>
          </p:nvSpPr>
          <p:spPr>
            <a:xfrm>
              <a:off x="2112475" y="238125"/>
              <a:ext cx="3395050" cy="5238750"/>
            </a:xfrm>
            <a:custGeom>
              <a:rect b="b" l="l" r="r" t="t"/>
              <a:pathLst>
                <a:path extrusionOk="0" h="209550" w="135802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3671350" y="5147100"/>
              <a:ext cx="279175" cy="179900"/>
            </a:xfrm>
            <a:custGeom>
              <a:rect b="b" l="l" r="r" t="t"/>
              <a:pathLst>
                <a:path extrusionOk="0" h="7196" w="11167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B0C6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3650725" y="446100"/>
              <a:ext cx="54375" cy="54350"/>
            </a:xfrm>
            <a:custGeom>
              <a:rect b="b" l="l" r="r" t="t"/>
              <a:pathLst>
                <a:path extrusionOk="0" h="2174" w="2175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B0C6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3761275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B0C6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8" name="Google Shape;388;p34"/>
          <p:cNvSpPr txBox="1"/>
          <p:nvPr>
            <p:ph idx="4294967295" type="body"/>
          </p:nvPr>
        </p:nvSpPr>
        <p:spPr>
          <a:xfrm>
            <a:off x="385082" y="1768950"/>
            <a:ext cx="2393400" cy="1605600"/>
          </a:xfrm>
          <a:prstGeom prst="rect">
            <a:avLst/>
          </a:prstGeom>
          <a:noFill/>
          <a:effectLst>
            <a:outerShdw blurRad="28575" rotWithShape="0" algn="bl" dir="5400000" dist="9525">
              <a:srgbClr val="000000">
                <a:alpha val="31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rPr>
              <a:t>TABLET</a:t>
            </a:r>
            <a:endParaRPr sz="3600">
              <a:solidFill>
                <a:srgbClr val="FFFFFF"/>
              </a:solidFill>
              <a:latin typeface="Frank Ruhl Libre Medium"/>
              <a:ea typeface="Frank Ruhl Libre Medium"/>
              <a:cs typeface="Frank Ruhl Libre Medium"/>
              <a:sym typeface="Frank Ruhl Libre Medium"/>
            </a:endParaRPr>
          </a:p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rPr>
              <a:t>PROJECT</a:t>
            </a:r>
            <a:endParaRPr sz="3600">
              <a:solidFill>
                <a:srgbClr val="FFFFFF"/>
              </a:solidFill>
              <a:latin typeface="Frank Ruhl Libre Medium"/>
              <a:ea typeface="Frank Ruhl Libre Medium"/>
              <a:cs typeface="Frank Ruhl Libre Medium"/>
              <a:sym typeface="Frank Ruhl Libre Medium"/>
            </a:endParaRPr>
          </a:p>
        </p:txBody>
      </p:sp>
      <p:sp>
        <p:nvSpPr>
          <p:cNvPr id="389" name="Google Shape;389;p34"/>
          <p:cNvSpPr txBox="1"/>
          <p:nvPr>
            <p:ph idx="4294967295" type="body"/>
          </p:nvPr>
        </p:nvSpPr>
        <p:spPr>
          <a:xfrm>
            <a:off x="6297182" y="1768950"/>
            <a:ext cx="2393400" cy="1605600"/>
          </a:xfrm>
          <a:prstGeom prst="rect">
            <a:avLst/>
          </a:prstGeom>
          <a:noFill/>
          <a:effectLst>
            <a:outerShdw blurRad="28575" rotWithShape="0" algn="bl" dir="5400000" dist="9525">
              <a:srgbClr val="000000">
                <a:alpha val="31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Show and explain your web, app or software projects using these gadget templates.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5"/>
          <p:cNvSpPr/>
          <p:nvPr/>
        </p:nvSpPr>
        <p:spPr>
          <a:xfrm>
            <a:off x="25" y="-7525"/>
            <a:ext cx="9144000" cy="51510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5"/>
          <p:cNvSpPr/>
          <p:nvPr/>
        </p:nvSpPr>
        <p:spPr>
          <a:xfrm>
            <a:off x="2883450" y="1257183"/>
            <a:ext cx="3377154" cy="2629152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5"/>
          <p:cNvSpPr/>
          <p:nvPr/>
        </p:nvSpPr>
        <p:spPr>
          <a:xfrm>
            <a:off x="3024770" y="1396800"/>
            <a:ext cx="3094500" cy="1976100"/>
          </a:xfrm>
          <a:prstGeom prst="rect">
            <a:avLst/>
          </a:prstGeom>
          <a:solidFill>
            <a:srgbClr val="040E11">
              <a:alpha val="211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Place your screenshot here</a:t>
            </a:r>
            <a:endParaRPr sz="1000">
              <a:solidFill>
                <a:srgbClr val="FFFFFF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397" name="Google Shape;397;p35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8" name="Google Shape;398;p35"/>
          <p:cNvSpPr txBox="1"/>
          <p:nvPr>
            <p:ph idx="4294967295" type="body"/>
          </p:nvPr>
        </p:nvSpPr>
        <p:spPr>
          <a:xfrm>
            <a:off x="232682" y="1768950"/>
            <a:ext cx="2393400" cy="1605600"/>
          </a:xfrm>
          <a:prstGeom prst="rect">
            <a:avLst/>
          </a:prstGeom>
          <a:noFill/>
          <a:effectLst>
            <a:outerShdw blurRad="28575" rotWithShape="0" algn="bl" dir="5400000" dist="9525">
              <a:srgbClr val="000000">
                <a:alpha val="31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rPr>
              <a:t>DESKTOP</a:t>
            </a:r>
            <a:endParaRPr sz="3600">
              <a:solidFill>
                <a:srgbClr val="FFFFFF"/>
              </a:solidFill>
              <a:latin typeface="Frank Ruhl Libre Medium"/>
              <a:ea typeface="Frank Ruhl Libre Medium"/>
              <a:cs typeface="Frank Ruhl Libre Medium"/>
              <a:sym typeface="Frank Ruhl Libre Medium"/>
            </a:endParaRPr>
          </a:p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Frank Ruhl Libre Medium"/>
                <a:ea typeface="Frank Ruhl Libre Medium"/>
                <a:cs typeface="Frank Ruhl Libre Medium"/>
                <a:sym typeface="Frank Ruhl Libre Medium"/>
              </a:rPr>
              <a:t>PROJECT</a:t>
            </a:r>
            <a:endParaRPr sz="3600">
              <a:solidFill>
                <a:srgbClr val="FFFFFF"/>
              </a:solidFill>
              <a:latin typeface="Frank Ruhl Libre Medium"/>
              <a:ea typeface="Frank Ruhl Libre Medium"/>
              <a:cs typeface="Frank Ruhl Libre Medium"/>
              <a:sym typeface="Frank Ruhl Libre Medium"/>
            </a:endParaRPr>
          </a:p>
        </p:txBody>
      </p:sp>
      <p:sp>
        <p:nvSpPr>
          <p:cNvPr id="399" name="Google Shape;399;p35"/>
          <p:cNvSpPr txBox="1"/>
          <p:nvPr>
            <p:ph idx="4294967295" type="body"/>
          </p:nvPr>
        </p:nvSpPr>
        <p:spPr>
          <a:xfrm>
            <a:off x="6449582" y="1768950"/>
            <a:ext cx="2393400" cy="1605600"/>
          </a:xfrm>
          <a:prstGeom prst="rect">
            <a:avLst/>
          </a:prstGeom>
          <a:noFill/>
          <a:effectLst>
            <a:outerShdw blurRad="28575" rotWithShape="0" algn="bl" dir="5400000" dist="9525">
              <a:srgbClr val="000000">
                <a:alpha val="31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Show and explain your web, app or software projects using these gadget templates.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6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5" name="Google Shape;405;p36"/>
          <p:cNvSpPr txBox="1"/>
          <p:nvPr>
            <p:ph idx="4294967295" type="ctrTitle"/>
          </p:nvPr>
        </p:nvSpPr>
        <p:spPr>
          <a:xfrm>
            <a:off x="1275150" y="2505375"/>
            <a:ext cx="65937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THANKS</a:t>
            </a:r>
            <a:r>
              <a:rPr lang="en" sz="2400"/>
              <a:t>!</a:t>
            </a:r>
            <a:endParaRPr sz="2400"/>
          </a:p>
        </p:txBody>
      </p:sp>
      <p:sp>
        <p:nvSpPr>
          <p:cNvPr id="406" name="Google Shape;406;p36"/>
          <p:cNvSpPr txBox="1"/>
          <p:nvPr>
            <p:ph idx="4294967295" type="subTitle"/>
          </p:nvPr>
        </p:nvSpPr>
        <p:spPr>
          <a:xfrm>
            <a:off x="1275150" y="3082179"/>
            <a:ext cx="6593700" cy="113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/>
              <a:t>Any questions?</a:t>
            </a:r>
            <a:endParaRPr b="1"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 can find me at @username &amp; user@mail.me</a:t>
            </a:r>
            <a:endParaRPr b="1" sz="1800"/>
          </a:p>
        </p:txBody>
      </p:sp>
      <p:grpSp>
        <p:nvGrpSpPr>
          <p:cNvPr id="407" name="Google Shape;407;p36"/>
          <p:cNvGrpSpPr/>
          <p:nvPr/>
        </p:nvGrpSpPr>
        <p:grpSpPr>
          <a:xfrm>
            <a:off x="3828600" y="1220955"/>
            <a:ext cx="1486799" cy="1256322"/>
            <a:chOff x="3918650" y="293075"/>
            <a:chExt cx="488500" cy="412775"/>
          </a:xfrm>
        </p:grpSpPr>
        <p:sp>
          <p:nvSpPr>
            <p:cNvPr id="408" name="Google Shape;408;p36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7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16" name="Google Shape;416;p37"/>
          <p:cNvSpPr txBox="1"/>
          <p:nvPr>
            <p:ph idx="1" type="body"/>
          </p:nvPr>
        </p:nvSpPr>
        <p:spPr>
          <a:xfrm>
            <a:off x="1003200" y="1563725"/>
            <a:ext cx="7137600" cy="276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Special thanks to all the people who made and released these awesome resources for free: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Presentation template by </a:t>
            </a:r>
            <a:r>
              <a:rPr lang="en" sz="2000" u="sng">
                <a:solidFill>
                  <a:srgbClr val="8A9BA6"/>
                </a:solidFill>
                <a:hlinkClick r:id="rId3"/>
              </a:rPr>
              <a:t>SlidesCarnival</a:t>
            </a:r>
            <a:endParaRPr sz="2000">
              <a:solidFill>
                <a:srgbClr val="8A9BA6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Maps in slides 2, 6 and 9 from </a:t>
            </a:r>
            <a:r>
              <a:rPr lang="en" sz="2000" u="sng">
                <a:solidFill>
                  <a:srgbClr val="8A9BA6"/>
                </a:solidFill>
                <a:hlinkClick r:id="rId4"/>
              </a:rPr>
              <a:t>David Rumsey Map Collection</a:t>
            </a:r>
            <a:endParaRPr sz="2000">
              <a:solidFill>
                <a:srgbClr val="8A9BA6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Photographs by </a:t>
            </a:r>
            <a:r>
              <a:rPr lang="en" sz="2000" u="sng">
                <a:solidFill>
                  <a:srgbClr val="8A9BA6"/>
                </a:solidFill>
                <a:hlinkClick r:id="rId5"/>
              </a:rPr>
              <a:t>Unsplash</a:t>
            </a:r>
            <a:endParaRPr sz="2000">
              <a:solidFill>
                <a:srgbClr val="8A9BA6"/>
              </a:solidFill>
            </a:endParaRPr>
          </a:p>
        </p:txBody>
      </p:sp>
      <p:sp>
        <p:nvSpPr>
          <p:cNvPr id="417" name="Google Shape;417;p37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8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423" name="Google Shape;423;p38"/>
          <p:cNvSpPr txBox="1"/>
          <p:nvPr>
            <p:ph idx="1" type="body"/>
          </p:nvPr>
        </p:nvSpPr>
        <p:spPr>
          <a:xfrm>
            <a:off x="1003200" y="1563725"/>
            <a:ext cx="7137600" cy="221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This presentation uses the following typographies and colors: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Titles: Frank Ruhl Libre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/>
              <a:t>Body copy: </a:t>
            </a:r>
            <a:r>
              <a:rPr lang="en" sz="1400"/>
              <a:t>Frank Ruhl Libre, Libre Baskerville (Quote)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 can download the fonts on these pages: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8A9BA6"/>
                </a:solidFill>
                <a:hlinkClick r:id="rId3"/>
              </a:rPr>
              <a:t>https://www.urbanfonts.com/fonts/Frank_Ruhl_Libre.font</a:t>
            </a:r>
            <a:endParaRPr sz="1400">
              <a:solidFill>
                <a:srgbClr val="8A9BA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8A9BA6"/>
                </a:solidFill>
                <a:hlinkClick r:id="rId4"/>
              </a:rPr>
              <a:t>https://www.fontsquirrel.com/fonts/libre-baskerville</a:t>
            </a:r>
            <a:endParaRPr sz="1400">
              <a:solidFill>
                <a:srgbClr val="8A9BA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Dark gray </a:t>
            </a:r>
            <a:r>
              <a:rPr b="1" lang="en" sz="1400">
                <a:solidFill>
                  <a:srgbClr val="6C7A83"/>
                </a:solidFill>
              </a:rPr>
              <a:t>#6c7a83</a:t>
            </a:r>
            <a:r>
              <a:rPr lang="en" sz="1400"/>
              <a:t> · Medium</a:t>
            </a:r>
            <a:r>
              <a:rPr lang="en" sz="1400"/>
              <a:t> gray </a:t>
            </a:r>
            <a:r>
              <a:rPr b="1" lang="en" sz="1400">
                <a:solidFill>
                  <a:srgbClr val="8A9BA6"/>
                </a:solidFill>
              </a:rPr>
              <a:t>#8a9ba6</a:t>
            </a:r>
            <a:r>
              <a:rPr lang="en" sz="1400"/>
              <a:t> · Light gray </a:t>
            </a:r>
            <a:r>
              <a:rPr b="1" lang="en" sz="1400">
                <a:solidFill>
                  <a:srgbClr val="B0C6D3"/>
                </a:solidFill>
              </a:rPr>
              <a:t>#b0c6d3</a:t>
            </a:r>
            <a:r>
              <a:rPr lang="en" sz="1400"/>
              <a:t> · Beige </a:t>
            </a:r>
            <a:r>
              <a:rPr b="1" lang="en" sz="1400">
                <a:solidFill>
                  <a:srgbClr val="F2EDDA"/>
                </a:solidFill>
                <a:highlight>
                  <a:srgbClr val="434343"/>
                </a:highlight>
              </a:rPr>
              <a:t>#f2edda</a:t>
            </a:r>
            <a:endParaRPr b="1" sz="1400">
              <a:solidFill>
                <a:srgbClr val="F2EDDA"/>
              </a:solidFill>
              <a:highlight>
                <a:srgbClr val="434343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6C7A83"/>
              </a:solidFill>
            </a:endParaRPr>
          </a:p>
        </p:txBody>
      </p:sp>
      <p:sp>
        <p:nvSpPr>
          <p:cNvPr id="424" name="Google Shape;424;p38"/>
          <p:cNvSpPr txBox="1"/>
          <p:nvPr/>
        </p:nvSpPr>
        <p:spPr>
          <a:xfrm>
            <a:off x="1003200" y="3943050"/>
            <a:ext cx="71376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8A9BA6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rgbClr val="8A9BA6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8A9BA6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8A9BA6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425" name="Google Shape;425;p38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0C6D3"/>
        </a:solid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9"/>
          <p:cNvSpPr txBox="1"/>
          <p:nvPr>
            <p:ph idx="4294967295" type="body"/>
          </p:nvPr>
        </p:nvSpPr>
        <p:spPr>
          <a:xfrm>
            <a:off x="5727425" y="849538"/>
            <a:ext cx="2438100" cy="1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indent="-285750" lvl="0" marL="457200" rtl="0" algn="l">
              <a:spcBef>
                <a:spcPts val="600"/>
              </a:spcBef>
              <a:spcAft>
                <a:spcPts val="0"/>
              </a:spcAft>
              <a:buSzPts val="900"/>
              <a:buChar char="➢"/>
            </a:pPr>
            <a:r>
              <a:rPr lang="en" sz="900"/>
              <a:t>Resize them without losing quality.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➢"/>
            </a:pPr>
            <a:r>
              <a:rPr lang="en" sz="900"/>
              <a:t>Change fill color and opacity.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➢"/>
            </a:pPr>
            <a:r>
              <a:rPr lang="en" sz="900"/>
              <a:t>Change line color, width and style.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br>
              <a:rPr lang="en" sz="900"/>
            </a:br>
            <a:br>
              <a:rPr lang="en" sz="900"/>
            </a:br>
            <a:endParaRPr sz="900"/>
          </a:p>
        </p:txBody>
      </p:sp>
      <p:grpSp>
        <p:nvGrpSpPr>
          <p:cNvPr id="431" name="Google Shape;431;p39"/>
          <p:cNvGrpSpPr/>
          <p:nvPr/>
        </p:nvGrpSpPr>
        <p:grpSpPr>
          <a:xfrm>
            <a:off x="951701" y="823751"/>
            <a:ext cx="270793" cy="342470"/>
            <a:chOff x="584925" y="238125"/>
            <a:chExt cx="415200" cy="525100"/>
          </a:xfrm>
        </p:grpSpPr>
        <p:sp>
          <p:nvSpPr>
            <p:cNvPr id="432" name="Google Shape;432;p39"/>
            <p:cNvSpPr/>
            <p:nvPr/>
          </p:nvSpPr>
          <p:spPr>
            <a:xfrm>
              <a:off x="621550" y="2991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633750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716800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799825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882875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584925" y="26132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39"/>
          <p:cNvGrpSpPr/>
          <p:nvPr/>
        </p:nvGrpSpPr>
        <p:grpSpPr>
          <a:xfrm>
            <a:off x="1381761" y="873513"/>
            <a:ext cx="289919" cy="241347"/>
            <a:chOff x="1244325" y="314425"/>
            <a:chExt cx="444525" cy="370050"/>
          </a:xfrm>
        </p:grpSpPr>
        <p:sp>
          <p:nvSpPr>
            <p:cNvPr id="439" name="Google Shape;439;p39"/>
            <p:cNvSpPr/>
            <p:nvPr/>
          </p:nvSpPr>
          <p:spPr>
            <a:xfrm>
              <a:off x="1388425" y="463425"/>
              <a:ext cx="143525" cy="143500"/>
            </a:xfrm>
            <a:custGeom>
              <a:rect b="b" l="l" r="r" t="t"/>
              <a:pathLst>
                <a:path extrusionOk="0" h="5740" w="5741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1244325" y="314425"/>
              <a:ext cx="444525" cy="370050"/>
            </a:xfrm>
            <a:custGeom>
              <a:rect b="b" l="l" r="r" t="t"/>
              <a:pathLst>
                <a:path extrusionOk="0" h="14802" w="17781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39"/>
          <p:cNvGrpSpPr/>
          <p:nvPr/>
        </p:nvGrpSpPr>
        <p:grpSpPr>
          <a:xfrm>
            <a:off x="1827768" y="872323"/>
            <a:ext cx="277185" cy="243727"/>
            <a:chOff x="1928175" y="312600"/>
            <a:chExt cx="425000" cy="373700"/>
          </a:xfrm>
        </p:grpSpPr>
        <p:sp>
          <p:nvSpPr>
            <p:cNvPr id="442" name="Google Shape;442;p39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" name="Google Shape;444;p39"/>
          <p:cNvSpPr/>
          <p:nvPr/>
        </p:nvSpPr>
        <p:spPr>
          <a:xfrm>
            <a:off x="2292582" y="863577"/>
            <a:ext cx="226998" cy="261239"/>
          </a:xfrm>
          <a:custGeom>
            <a:rect b="b" l="l" r="r" t="t"/>
            <a:pathLst>
              <a:path extrusionOk="0" h="16022" w="13922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9"/>
          <p:cNvSpPr/>
          <p:nvPr/>
        </p:nvSpPr>
        <p:spPr>
          <a:xfrm>
            <a:off x="2747760" y="864376"/>
            <a:ext cx="195953" cy="259641"/>
          </a:xfrm>
          <a:custGeom>
            <a:rect b="b" l="l" r="r" t="t"/>
            <a:pathLst>
              <a:path extrusionOk="0" h="15924" w="12018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6" name="Google Shape;446;p39"/>
          <p:cNvGrpSpPr/>
          <p:nvPr/>
        </p:nvGrpSpPr>
        <p:grpSpPr>
          <a:xfrm>
            <a:off x="3125956" y="859589"/>
            <a:ext cx="318600" cy="269212"/>
            <a:chOff x="3918650" y="293075"/>
            <a:chExt cx="488500" cy="412775"/>
          </a:xfrm>
        </p:grpSpPr>
        <p:sp>
          <p:nvSpPr>
            <p:cNvPr id="447" name="Google Shape;447;p39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39"/>
          <p:cNvGrpSpPr/>
          <p:nvPr/>
        </p:nvGrpSpPr>
        <p:grpSpPr>
          <a:xfrm>
            <a:off x="3593861" y="839273"/>
            <a:ext cx="262054" cy="309828"/>
            <a:chOff x="4636075" y="261925"/>
            <a:chExt cx="401800" cy="475050"/>
          </a:xfrm>
        </p:grpSpPr>
        <p:sp>
          <p:nvSpPr>
            <p:cNvPr id="451" name="Google Shape;451;p39"/>
            <p:cNvSpPr/>
            <p:nvPr/>
          </p:nvSpPr>
          <p:spPr>
            <a:xfrm>
              <a:off x="4665400" y="326650"/>
              <a:ext cx="372475" cy="97100"/>
            </a:xfrm>
            <a:custGeom>
              <a:rect b="b" l="l" r="r" t="t"/>
              <a:pathLst>
                <a:path extrusionOk="0" h="3884" w="14899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4636075" y="438375"/>
              <a:ext cx="372475" cy="97125"/>
            </a:xfrm>
            <a:custGeom>
              <a:rect b="b" l="l" r="r" t="t"/>
              <a:pathLst>
                <a:path extrusionOk="0" h="3885" w="14899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814975" y="261925"/>
              <a:ext cx="44000" cy="50100"/>
            </a:xfrm>
            <a:custGeom>
              <a:rect b="b" l="l" r="r" t="t"/>
              <a:pathLst>
                <a:path extrusionOk="0" h="2004" w="176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814975" y="550125"/>
              <a:ext cx="44000" cy="186850"/>
            </a:xfrm>
            <a:custGeom>
              <a:rect b="b" l="l" r="r" t="t"/>
              <a:pathLst>
                <a:path extrusionOk="0" h="7474" w="176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" name="Google Shape;455;p39"/>
          <p:cNvSpPr/>
          <p:nvPr/>
        </p:nvSpPr>
        <p:spPr>
          <a:xfrm>
            <a:off x="4014561" y="863169"/>
            <a:ext cx="300273" cy="262054"/>
          </a:xfrm>
          <a:custGeom>
            <a:rect b="b" l="l" r="r" t="t"/>
            <a:pathLst>
              <a:path extrusionOk="0" h="16072" w="18416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6" name="Google Shape;456;p39"/>
          <p:cNvGrpSpPr/>
          <p:nvPr/>
        </p:nvGrpSpPr>
        <p:grpSpPr>
          <a:xfrm>
            <a:off x="4472733" y="865165"/>
            <a:ext cx="262837" cy="257652"/>
            <a:chOff x="5983625" y="301625"/>
            <a:chExt cx="403000" cy="395050"/>
          </a:xfrm>
        </p:grpSpPr>
        <p:sp>
          <p:nvSpPr>
            <p:cNvPr id="457" name="Google Shape;457;p39"/>
            <p:cNvSpPr/>
            <p:nvPr/>
          </p:nvSpPr>
          <p:spPr>
            <a:xfrm>
              <a:off x="5983625" y="319925"/>
              <a:ext cx="403000" cy="67200"/>
            </a:xfrm>
            <a:custGeom>
              <a:rect b="b" l="l" r="r" t="t"/>
              <a:pathLst>
                <a:path extrusionOk="0" h="2688" w="1612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5983625" y="664900"/>
              <a:ext cx="403000" cy="31775"/>
            </a:xfrm>
            <a:custGeom>
              <a:rect b="b" l="l" r="r" t="t"/>
              <a:pathLst>
                <a:path extrusionOk="0" h="1271" w="1612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6041025" y="3016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6297450" y="3016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60972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60972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60972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6160075" y="575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60343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60343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60343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6160075" y="509200"/>
              <a:ext cx="50100" cy="53775"/>
            </a:xfrm>
            <a:custGeom>
              <a:rect b="b" l="l" r="r" t="t"/>
              <a:pathLst>
                <a:path extrusionOk="0" h="2151" w="2004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5983625" y="399300"/>
              <a:ext cx="403000" cy="272950"/>
            </a:xfrm>
            <a:custGeom>
              <a:rect b="b" l="l" r="r" t="t"/>
              <a:pathLst>
                <a:path extrusionOk="0" h="10918" w="1612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62852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62852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62852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62223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6160075" y="448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62223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62223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39"/>
          <p:cNvGrpSpPr/>
          <p:nvPr/>
        </p:nvGrpSpPr>
        <p:grpSpPr>
          <a:xfrm>
            <a:off x="4914354" y="863160"/>
            <a:ext cx="258858" cy="258467"/>
            <a:chOff x="6660750" y="298550"/>
            <a:chExt cx="396900" cy="396300"/>
          </a:xfrm>
        </p:grpSpPr>
        <p:sp>
          <p:nvSpPr>
            <p:cNvPr id="478" name="Google Shape;478;p39"/>
            <p:cNvSpPr/>
            <p:nvPr/>
          </p:nvSpPr>
          <p:spPr>
            <a:xfrm>
              <a:off x="6660750" y="298550"/>
              <a:ext cx="396900" cy="396300"/>
            </a:xfrm>
            <a:custGeom>
              <a:rect b="b" l="l" r="r" t="t"/>
              <a:pathLst>
                <a:path extrusionOk="0" h="15852" w="15876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6697400" y="335200"/>
              <a:ext cx="323625" cy="323025"/>
            </a:xfrm>
            <a:custGeom>
              <a:rect b="b" l="l" r="r" t="t"/>
              <a:pathLst>
                <a:path extrusionOk="0" h="12921" w="12945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" name="Google Shape;480;p39"/>
          <p:cNvGrpSpPr/>
          <p:nvPr/>
        </p:nvGrpSpPr>
        <p:grpSpPr>
          <a:xfrm>
            <a:off x="951701" y="1270149"/>
            <a:ext cx="270793" cy="327747"/>
            <a:chOff x="584925" y="922575"/>
            <a:chExt cx="415200" cy="502525"/>
          </a:xfrm>
        </p:grpSpPr>
        <p:sp>
          <p:nvSpPr>
            <p:cNvPr id="481" name="Google Shape;481;p39"/>
            <p:cNvSpPr/>
            <p:nvPr/>
          </p:nvSpPr>
          <p:spPr>
            <a:xfrm>
              <a:off x="584925" y="961025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621550" y="9225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915850" y="922575"/>
              <a:ext cx="84275" cy="84275"/>
            </a:xfrm>
            <a:custGeom>
              <a:rect b="b" l="l" r="r" t="t"/>
              <a:pathLst>
                <a:path extrusionOk="0" h="3371" w="3371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" name="Google Shape;484;p39"/>
          <p:cNvGrpSpPr/>
          <p:nvPr/>
        </p:nvGrpSpPr>
        <p:grpSpPr>
          <a:xfrm>
            <a:off x="1383359" y="1262583"/>
            <a:ext cx="286740" cy="341688"/>
            <a:chOff x="1246775" y="910975"/>
            <a:chExt cx="439650" cy="523900"/>
          </a:xfrm>
        </p:grpSpPr>
        <p:sp>
          <p:nvSpPr>
            <p:cNvPr id="485" name="Google Shape;485;p39"/>
            <p:cNvSpPr/>
            <p:nvPr/>
          </p:nvSpPr>
          <p:spPr>
            <a:xfrm>
              <a:off x="1246775" y="970800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1307825" y="910975"/>
              <a:ext cx="378600" cy="464050"/>
            </a:xfrm>
            <a:custGeom>
              <a:rect b="b" l="l" r="r" t="t"/>
              <a:pathLst>
                <a:path extrusionOk="0" h="18562" w="15144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1602125" y="910975"/>
              <a:ext cx="84300" cy="84275"/>
            </a:xfrm>
            <a:custGeom>
              <a:rect b="b" l="l" r="r" t="t"/>
              <a:pathLst>
                <a:path extrusionOk="0" h="3371" w="3372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39"/>
          <p:cNvGrpSpPr/>
          <p:nvPr/>
        </p:nvGrpSpPr>
        <p:grpSpPr>
          <a:xfrm>
            <a:off x="1826578" y="1317531"/>
            <a:ext cx="279566" cy="232575"/>
            <a:chOff x="1926350" y="995225"/>
            <a:chExt cx="428650" cy="356600"/>
          </a:xfrm>
        </p:grpSpPr>
        <p:sp>
          <p:nvSpPr>
            <p:cNvPr id="489" name="Google Shape;489;p39"/>
            <p:cNvSpPr/>
            <p:nvPr/>
          </p:nvSpPr>
          <p:spPr>
            <a:xfrm>
              <a:off x="1926350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2146775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1926350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2146775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3" name="Google Shape;493;p39"/>
          <p:cNvSpPr/>
          <p:nvPr/>
        </p:nvSpPr>
        <p:spPr>
          <a:xfrm>
            <a:off x="2269477" y="1298045"/>
            <a:ext cx="273207" cy="271609"/>
          </a:xfrm>
          <a:custGeom>
            <a:rect b="b" l="l" r="r" t="t"/>
            <a:pathLst>
              <a:path extrusionOk="0" h="16658" w="16756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9"/>
          <p:cNvSpPr/>
          <p:nvPr/>
        </p:nvSpPr>
        <p:spPr>
          <a:xfrm>
            <a:off x="2709539" y="1311596"/>
            <a:ext cx="272391" cy="244526"/>
          </a:xfrm>
          <a:custGeom>
            <a:rect b="b" l="l" r="r" t="t"/>
            <a:pathLst>
              <a:path extrusionOk="0" h="14997" w="16706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39"/>
          <p:cNvSpPr/>
          <p:nvPr/>
        </p:nvSpPr>
        <p:spPr>
          <a:xfrm>
            <a:off x="3153172" y="1313585"/>
            <a:ext cx="264434" cy="240531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9"/>
          <p:cNvSpPr/>
          <p:nvPr/>
        </p:nvSpPr>
        <p:spPr>
          <a:xfrm>
            <a:off x="3601583" y="1315965"/>
            <a:ext cx="246923" cy="23577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7" name="Google Shape;497;p39"/>
          <p:cNvGrpSpPr/>
          <p:nvPr/>
        </p:nvGrpSpPr>
        <p:grpSpPr>
          <a:xfrm>
            <a:off x="4028324" y="1300020"/>
            <a:ext cx="272391" cy="272783"/>
            <a:chOff x="5302225" y="968375"/>
            <a:chExt cx="417650" cy="418250"/>
          </a:xfrm>
        </p:grpSpPr>
        <p:sp>
          <p:nvSpPr>
            <p:cNvPr id="498" name="Google Shape;498;p39"/>
            <p:cNvSpPr/>
            <p:nvPr/>
          </p:nvSpPr>
          <p:spPr>
            <a:xfrm>
              <a:off x="5333350" y="991575"/>
              <a:ext cx="152075" cy="155100"/>
            </a:xfrm>
            <a:custGeom>
              <a:rect b="b" l="l" r="r" t="t"/>
              <a:pathLst>
                <a:path extrusionOk="0" h="6204" w="6083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5302225" y="968375"/>
              <a:ext cx="417650" cy="418250"/>
            </a:xfrm>
            <a:custGeom>
              <a:rect b="b" l="l" r="r" t="t"/>
              <a:pathLst>
                <a:path extrusionOk="0" h="16730" w="16706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" name="Google Shape;500;p39"/>
          <p:cNvGrpSpPr/>
          <p:nvPr/>
        </p:nvGrpSpPr>
        <p:grpSpPr>
          <a:xfrm>
            <a:off x="4435296" y="1269350"/>
            <a:ext cx="337709" cy="328937"/>
            <a:chOff x="5926225" y="921350"/>
            <a:chExt cx="517800" cy="504350"/>
          </a:xfrm>
        </p:grpSpPr>
        <p:sp>
          <p:nvSpPr>
            <p:cNvPr id="501" name="Google Shape;501;p39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" name="Google Shape;503;p39"/>
          <p:cNvGrpSpPr/>
          <p:nvPr/>
        </p:nvGrpSpPr>
        <p:grpSpPr>
          <a:xfrm>
            <a:off x="4886081" y="1275725"/>
            <a:ext cx="315404" cy="316203"/>
            <a:chOff x="6617400" y="931125"/>
            <a:chExt cx="483600" cy="484825"/>
          </a:xfrm>
        </p:grpSpPr>
        <p:sp>
          <p:nvSpPr>
            <p:cNvPr id="504" name="Google Shape;504;p39"/>
            <p:cNvSpPr/>
            <p:nvPr/>
          </p:nvSpPr>
          <p:spPr>
            <a:xfrm>
              <a:off x="6843925" y="1183900"/>
              <a:ext cx="121525" cy="232050"/>
            </a:xfrm>
            <a:custGeom>
              <a:rect b="b" l="l" r="r" t="t"/>
              <a:pathLst>
                <a:path extrusionOk="0" h="9282" w="4861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6617400" y="931125"/>
              <a:ext cx="483600" cy="259500"/>
            </a:xfrm>
            <a:custGeom>
              <a:rect b="b" l="l" r="r" t="t"/>
              <a:pathLst>
                <a:path extrusionOk="0" h="10380" w="19344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" name="Google Shape;506;p39"/>
          <p:cNvGrpSpPr/>
          <p:nvPr/>
        </p:nvGrpSpPr>
        <p:grpSpPr>
          <a:xfrm>
            <a:off x="934972" y="1766718"/>
            <a:ext cx="304251" cy="213465"/>
            <a:chOff x="559275" y="1683950"/>
            <a:chExt cx="466500" cy="327300"/>
          </a:xfrm>
        </p:grpSpPr>
        <p:sp>
          <p:nvSpPr>
            <p:cNvPr id="507" name="Google Shape;507;p39"/>
            <p:cNvSpPr/>
            <p:nvPr/>
          </p:nvSpPr>
          <p:spPr>
            <a:xfrm>
              <a:off x="559275" y="1683950"/>
              <a:ext cx="466500" cy="197850"/>
            </a:xfrm>
            <a:custGeom>
              <a:rect b="b" l="l" r="r" t="t"/>
              <a:pathLst>
                <a:path extrusionOk="0" h="7914" w="1866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559275" y="1727925"/>
              <a:ext cx="466500" cy="283325"/>
            </a:xfrm>
            <a:custGeom>
              <a:rect b="b" l="l" r="r" t="t"/>
              <a:pathLst>
                <a:path extrusionOk="0" h="11333" w="1866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" name="Google Shape;509;p39"/>
          <p:cNvGrpSpPr/>
          <p:nvPr/>
        </p:nvGrpSpPr>
        <p:grpSpPr>
          <a:xfrm>
            <a:off x="1374603" y="1724520"/>
            <a:ext cx="304251" cy="297876"/>
            <a:chOff x="1233350" y="1619250"/>
            <a:chExt cx="466500" cy="456725"/>
          </a:xfrm>
        </p:grpSpPr>
        <p:sp>
          <p:nvSpPr>
            <p:cNvPr id="510" name="Google Shape;510;p39"/>
            <p:cNvSpPr/>
            <p:nvPr/>
          </p:nvSpPr>
          <p:spPr>
            <a:xfrm>
              <a:off x="1233350" y="1619250"/>
              <a:ext cx="466500" cy="456725"/>
            </a:xfrm>
            <a:custGeom>
              <a:rect b="b" l="l" r="r" t="t"/>
              <a:pathLst>
                <a:path extrusionOk="0" h="18269" w="1866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1382325" y="1792025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1382325" y="1825000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1382325" y="1858575"/>
              <a:ext cx="70850" cy="12250"/>
            </a:xfrm>
            <a:custGeom>
              <a:rect b="b" l="l" r="r" t="t"/>
              <a:pathLst>
                <a:path extrusionOk="0" h="490" w="2834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" name="Google Shape;514;p39"/>
          <p:cNvGrpSpPr/>
          <p:nvPr/>
        </p:nvGrpSpPr>
        <p:grpSpPr>
          <a:xfrm>
            <a:off x="1823790" y="1730879"/>
            <a:ext cx="285142" cy="285142"/>
            <a:chOff x="1922075" y="1629000"/>
            <a:chExt cx="437200" cy="437200"/>
          </a:xfrm>
        </p:grpSpPr>
        <p:sp>
          <p:nvSpPr>
            <p:cNvPr id="515" name="Google Shape;515;p39"/>
            <p:cNvSpPr/>
            <p:nvPr/>
          </p:nvSpPr>
          <p:spPr>
            <a:xfrm>
              <a:off x="2208425" y="1629000"/>
              <a:ext cx="150850" cy="150850"/>
            </a:xfrm>
            <a:custGeom>
              <a:rect b="b" l="l" r="r" t="t"/>
              <a:pathLst>
                <a:path extrusionOk="0" h="6034" w="6034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1922075" y="1686400"/>
              <a:ext cx="379800" cy="379800"/>
            </a:xfrm>
            <a:custGeom>
              <a:rect b="b" l="l" r="r" t="t"/>
              <a:pathLst>
                <a:path extrusionOk="0" h="15192" w="15192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" name="Google Shape;517;p39"/>
          <p:cNvGrpSpPr/>
          <p:nvPr/>
        </p:nvGrpSpPr>
        <p:grpSpPr>
          <a:xfrm>
            <a:off x="2262231" y="1729689"/>
            <a:ext cx="287522" cy="287522"/>
            <a:chOff x="2594325" y="1627175"/>
            <a:chExt cx="440850" cy="440850"/>
          </a:xfrm>
        </p:grpSpPr>
        <p:sp>
          <p:nvSpPr>
            <p:cNvPr id="518" name="Google Shape;518;p39"/>
            <p:cNvSpPr/>
            <p:nvPr/>
          </p:nvSpPr>
          <p:spPr>
            <a:xfrm>
              <a:off x="2594325" y="1890950"/>
              <a:ext cx="177075" cy="177075"/>
            </a:xfrm>
            <a:custGeom>
              <a:rect b="b" l="l" r="r" t="t"/>
              <a:pathLst>
                <a:path extrusionOk="0" h="7083" w="7083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2858700" y="1627175"/>
              <a:ext cx="176475" cy="176475"/>
            </a:xfrm>
            <a:custGeom>
              <a:rect b="b" l="l" r="r" t="t"/>
              <a:pathLst>
                <a:path extrusionOk="0" h="7059" w="7059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2663325" y="1702275"/>
              <a:ext cx="296750" cy="296775"/>
            </a:xfrm>
            <a:custGeom>
              <a:rect b="b" l="l" r="r" t="t"/>
              <a:pathLst>
                <a:path extrusionOk="0" h="11871" w="1187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1" name="Google Shape;521;p39"/>
          <p:cNvSpPr/>
          <p:nvPr/>
        </p:nvSpPr>
        <p:spPr>
          <a:xfrm>
            <a:off x="2714708" y="1742493"/>
            <a:ext cx="262054" cy="262038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2" name="Google Shape;522;p39"/>
          <p:cNvGrpSpPr/>
          <p:nvPr/>
        </p:nvGrpSpPr>
        <p:grpSpPr>
          <a:xfrm>
            <a:off x="3168577" y="1708183"/>
            <a:ext cx="233357" cy="330535"/>
            <a:chOff x="3984000" y="1594200"/>
            <a:chExt cx="357800" cy="506800"/>
          </a:xfrm>
        </p:grpSpPr>
        <p:sp>
          <p:nvSpPr>
            <p:cNvPr id="523" name="Google Shape;523;p39"/>
            <p:cNvSpPr/>
            <p:nvPr/>
          </p:nvSpPr>
          <p:spPr>
            <a:xfrm>
              <a:off x="3984000" y="1597875"/>
              <a:ext cx="44575" cy="503125"/>
            </a:xfrm>
            <a:custGeom>
              <a:rect b="b" l="l" r="r" t="t"/>
              <a:pathLst>
                <a:path extrusionOk="0" h="20125" w="1783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4041375" y="1594200"/>
              <a:ext cx="300425" cy="229600"/>
            </a:xfrm>
            <a:custGeom>
              <a:rect b="b" l="l" r="r" t="t"/>
              <a:pathLst>
                <a:path extrusionOk="0" h="9184" w="12017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39"/>
          <p:cNvGrpSpPr/>
          <p:nvPr/>
        </p:nvGrpSpPr>
        <p:grpSpPr>
          <a:xfrm>
            <a:off x="3571164" y="1779061"/>
            <a:ext cx="307447" cy="188779"/>
            <a:chOff x="4601275" y="1702875"/>
            <a:chExt cx="471400" cy="289450"/>
          </a:xfrm>
        </p:grpSpPr>
        <p:sp>
          <p:nvSpPr>
            <p:cNvPr id="526" name="Google Shape;526;p39"/>
            <p:cNvSpPr/>
            <p:nvPr/>
          </p:nvSpPr>
          <p:spPr>
            <a:xfrm>
              <a:off x="4816200" y="170287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503112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4634875" y="1756000"/>
              <a:ext cx="404225" cy="178325"/>
            </a:xfrm>
            <a:custGeom>
              <a:rect b="b" l="l" r="r" t="t"/>
              <a:pathLst>
                <a:path extrusionOk="0" h="7133" w="16169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460127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4673325" y="1947725"/>
              <a:ext cx="327300" cy="44600"/>
            </a:xfrm>
            <a:custGeom>
              <a:rect b="b" l="l" r="r" t="t"/>
              <a:pathLst>
                <a:path extrusionOk="0" h="1784" w="13092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39"/>
          <p:cNvGrpSpPr/>
          <p:nvPr/>
        </p:nvGrpSpPr>
        <p:grpSpPr>
          <a:xfrm>
            <a:off x="4025536" y="1732868"/>
            <a:ext cx="277968" cy="281163"/>
            <a:chOff x="5297950" y="1632050"/>
            <a:chExt cx="426200" cy="431100"/>
          </a:xfrm>
        </p:grpSpPr>
        <p:sp>
          <p:nvSpPr>
            <p:cNvPr id="532" name="Google Shape;532;p39"/>
            <p:cNvSpPr/>
            <p:nvPr/>
          </p:nvSpPr>
          <p:spPr>
            <a:xfrm>
              <a:off x="5404800" y="1936125"/>
              <a:ext cx="212500" cy="127025"/>
            </a:xfrm>
            <a:custGeom>
              <a:rect b="b" l="l" r="r" t="t"/>
              <a:pathLst>
                <a:path extrusionOk="0" h="5081" w="850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5297950" y="1632050"/>
              <a:ext cx="426200" cy="294950"/>
            </a:xfrm>
            <a:custGeom>
              <a:rect b="b" l="l" r="r" t="t"/>
              <a:pathLst>
                <a:path extrusionOk="0" h="11798" w="17048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39"/>
          <p:cNvGrpSpPr/>
          <p:nvPr/>
        </p:nvGrpSpPr>
        <p:grpSpPr>
          <a:xfrm>
            <a:off x="4464368" y="1724520"/>
            <a:ext cx="279566" cy="297876"/>
            <a:chOff x="5970800" y="1619250"/>
            <a:chExt cx="428650" cy="456725"/>
          </a:xfrm>
        </p:grpSpPr>
        <p:sp>
          <p:nvSpPr>
            <p:cNvPr id="535" name="Google Shape;535;p39"/>
            <p:cNvSpPr/>
            <p:nvPr/>
          </p:nvSpPr>
          <p:spPr>
            <a:xfrm>
              <a:off x="5970800" y="1674200"/>
              <a:ext cx="377975" cy="377950"/>
            </a:xfrm>
            <a:custGeom>
              <a:rect b="b" l="l" r="r" t="t"/>
              <a:pathLst>
                <a:path extrusionOk="0" h="15118" w="15119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6068500" y="1771875"/>
              <a:ext cx="182575" cy="182600"/>
            </a:xfrm>
            <a:custGeom>
              <a:rect b="b" l="l" r="r" t="t"/>
              <a:pathLst>
                <a:path extrusionOk="0" h="7304" w="7303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5981175" y="2005125"/>
              <a:ext cx="75125" cy="70850"/>
            </a:xfrm>
            <a:custGeom>
              <a:rect b="b" l="l" r="r" t="t"/>
              <a:pathLst>
                <a:path extrusionOk="0" h="2834" w="3005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6263875" y="2005125"/>
              <a:ext cx="74525" cy="70850"/>
            </a:xfrm>
            <a:custGeom>
              <a:rect b="b" l="l" r="r" t="t"/>
              <a:pathLst>
                <a:path extrusionOk="0" h="2834" w="2981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6147875" y="1619250"/>
              <a:ext cx="251575" cy="255850"/>
            </a:xfrm>
            <a:custGeom>
              <a:rect b="b" l="l" r="r" t="t"/>
              <a:pathLst>
                <a:path extrusionOk="0" h="10234" w="10063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" name="Google Shape;540;p39"/>
          <p:cNvGrpSpPr/>
          <p:nvPr/>
        </p:nvGrpSpPr>
        <p:grpSpPr>
          <a:xfrm>
            <a:off x="4891266" y="1720933"/>
            <a:ext cx="313398" cy="285924"/>
            <a:chOff x="6625350" y="1613750"/>
            <a:chExt cx="480525" cy="438400"/>
          </a:xfrm>
        </p:grpSpPr>
        <p:sp>
          <p:nvSpPr>
            <p:cNvPr id="541" name="Google Shape;541;p39"/>
            <p:cNvSpPr/>
            <p:nvPr/>
          </p:nvSpPr>
          <p:spPr>
            <a:xfrm>
              <a:off x="6670525" y="1887275"/>
              <a:ext cx="117875" cy="164875"/>
            </a:xfrm>
            <a:custGeom>
              <a:rect b="b" l="l" r="r" t="t"/>
              <a:pathLst>
                <a:path extrusionOk="0" h="6595" w="4715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7075950" y="1754175"/>
              <a:ext cx="29925" cy="99550"/>
            </a:xfrm>
            <a:custGeom>
              <a:rect b="b" l="l" r="r" t="t"/>
              <a:pathLst>
                <a:path extrusionOk="0" h="3982" w="1197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625350" y="1729750"/>
              <a:ext cx="97700" cy="147175"/>
            </a:xfrm>
            <a:custGeom>
              <a:rect b="b" l="l" r="r" t="t"/>
              <a:pathLst>
                <a:path extrusionOk="0" h="5887" w="3908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6736475" y="1638175"/>
              <a:ext cx="279650" cy="330325"/>
            </a:xfrm>
            <a:custGeom>
              <a:rect b="b" l="l" r="r" t="t"/>
              <a:pathLst>
                <a:path extrusionOk="0" h="13213" w="11186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7029550" y="1613750"/>
              <a:ext cx="34200" cy="379800"/>
            </a:xfrm>
            <a:custGeom>
              <a:rect b="b" l="l" r="r" t="t"/>
              <a:pathLst>
                <a:path extrusionOk="0" h="15192" w="1368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" name="Google Shape;546;p39"/>
          <p:cNvGrpSpPr/>
          <p:nvPr/>
        </p:nvGrpSpPr>
        <p:grpSpPr>
          <a:xfrm>
            <a:off x="968821" y="2186050"/>
            <a:ext cx="236553" cy="254081"/>
            <a:chOff x="611175" y="2326900"/>
            <a:chExt cx="362700" cy="389575"/>
          </a:xfrm>
        </p:grpSpPr>
        <p:sp>
          <p:nvSpPr>
            <p:cNvPr id="547" name="Google Shape;547;p39"/>
            <p:cNvSpPr/>
            <p:nvPr/>
          </p:nvSpPr>
          <p:spPr>
            <a:xfrm>
              <a:off x="611175" y="2326900"/>
              <a:ext cx="362700" cy="389575"/>
            </a:xfrm>
            <a:custGeom>
              <a:rect b="b" l="l" r="r" t="t"/>
              <a:pathLst>
                <a:path extrusionOk="0" h="15583" w="14508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794950" y="2500900"/>
              <a:ext cx="24450" cy="23850"/>
            </a:xfrm>
            <a:custGeom>
              <a:rect b="b" l="l" r="r" t="t"/>
              <a:pathLst>
                <a:path extrusionOk="0" h="954" w="978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754650" y="2381250"/>
              <a:ext cx="75750" cy="14050"/>
            </a:xfrm>
            <a:custGeom>
              <a:rect b="b" l="l" r="r" t="t"/>
              <a:pathLst>
                <a:path extrusionOk="0" h="562" w="303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765025" y="2453900"/>
              <a:ext cx="31175" cy="31150"/>
            </a:xfrm>
            <a:custGeom>
              <a:rect b="b" l="l" r="r" t="t"/>
              <a:pathLst>
                <a:path extrusionOk="0" h="1246" w="1247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1" name="Google Shape;551;p39"/>
          <p:cNvSpPr/>
          <p:nvPr/>
        </p:nvSpPr>
        <p:spPr>
          <a:xfrm>
            <a:off x="1402120" y="2188506"/>
            <a:ext cx="249303" cy="249303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39"/>
          <p:cNvSpPr/>
          <p:nvPr/>
        </p:nvSpPr>
        <p:spPr>
          <a:xfrm>
            <a:off x="1841775" y="2188506"/>
            <a:ext cx="249303" cy="249303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9"/>
          <p:cNvSpPr/>
          <p:nvPr/>
        </p:nvSpPr>
        <p:spPr>
          <a:xfrm>
            <a:off x="2281429" y="2188506"/>
            <a:ext cx="249303" cy="249303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4" name="Google Shape;554;p39"/>
          <p:cNvGrpSpPr/>
          <p:nvPr/>
        </p:nvGrpSpPr>
        <p:grpSpPr>
          <a:xfrm>
            <a:off x="2779116" y="2145434"/>
            <a:ext cx="133016" cy="332133"/>
            <a:chOff x="3386850" y="2264625"/>
            <a:chExt cx="203950" cy="509250"/>
          </a:xfrm>
        </p:grpSpPr>
        <p:sp>
          <p:nvSpPr>
            <p:cNvPr id="555" name="Google Shape;555;p39"/>
            <p:cNvSpPr/>
            <p:nvPr/>
          </p:nvSpPr>
          <p:spPr>
            <a:xfrm>
              <a:off x="3386850" y="2370850"/>
              <a:ext cx="203950" cy="403025"/>
            </a:xfrm>
            <a:custGeom>
              <a:rect b="b" l="l" r="r" t="t"/>
              <a:pathLst>
                <a:path extrusionOk="0" h="16121" w="8158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3446075" y="2264625"/>
              <a:ext cx="85500" cy="94050"/>
            </a:xfrm>
            <a:custGeom>
              <a:rect b="b" l="l" r="r" t="t"/>
              <a:pathLst>
                <a:path extrusionOk="0" h="3762" w="342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39"/>
          <p:cNvGrpSpPr/>
          <p:nvPr/>
        </p:nvGrpSpPr>
        <p:grpSpPr>
          <a:xfrm>
            <a:off x="3670331" y="2187648"/>
            <a:ext cx="109113" cy="247706"/>
            <a:chOff x="4753325" y="2329350"/>
            <a:chExt cx="167300" cy="379800"/>
          </a:xfrm>
        </p:grpSpPr>
        <p:sp>
          <p:nvSpPr>
            <p:cNvPr id="558" name="Google Shape;558;p39"/>
            <p:cNvSpPr/>
            <p:nvPr/>
          </p:nvSpPr>
          <p:spPr>
            <a:xfrm>
              <a:off x="4753325" y="2424600"/>
              <a:ext cx="167300" cy="284550"/>
            </a:xfrm>
            <a:custGeom>
              <a:rect b="b" l="l" r="r" t="t"/>
              <a:pathLst>
                <a:path extrusionOk="0" h="11382" w="6692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4798500" y="2329350"/>
              <a:ext cx="76950" cy="84275"/>
            </a:xfrm>
            <a:custGeom>
              <a:rect b="b" l="l" r="r" t="t"/>
              <a:pathLst>
                <a:path extrusionOk="0" h="3371" w="3078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" name="Google Shape;560;p39"/>
          <p:cNvGrpSpPr/>
          <p:nvPr/>
        </p:nvGrpSpPr>
        <p:grpSpPr>
          <a:xfrm>
            <a:off x="3228694" y="2147015"/>
            <a:ext cx="113124" cy="328953"/>
            <a:chOff x="4076175" y="2267050"/>
            <a:chExt cx="173450" cy="504375"/>
          </a:xfrm>
        </p:grpSpPr>
        <p:sp>
          <p:nvSpPr>
            <p:cNvPr id="561" name="Google Shape;561;p39"/>
            <p:cNvSpPr/>
            <p:nvPr/>
          </p:nvSpPr>
          <p:spPr>
            <a:xfrm>
              <a:off x="4122600" y="2267050"/>
              <a:ext cx="80600" cy="91625"/>
            </a:xfrm>
            <a:custGeom>
              <a:rect b="b" l="l" r="r" t="t"/>
              <a:pathLst>
                <a:path extrusionOk="0" h="3665" w="3224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4076175" y="2370250"/>
              <a:ext cx="173450" cy="401175"/>
            </a:xfrm>
            <a:custGeom>
              <a:rect b="b" l="l" r="r" t="t"/>
              <a:pathLst>
                <a:path extrusionOk="0" h="16047" w="6938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3" name="Google Shape;563;p39"/>
          <p:cNvSpPr/>
          <p:nvPr/>
        </p:nvSpPr>
        <p:spPr>
          <a:xfrm>
            <a:off x="4040047" y="2181739"/>
            <a:ext cx="249303" cy="262837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4" name="Google Shape;564;p39"/>
          <p:cNvGrpSpPr/>
          <p:nvPr/>
        </p:nvGrpSpPr>
        <p:grpSpPr>
          <a:xfrm>
            <a:off x="4467156" y="2186441"/>
            <a:ext cx="273989" cy="253282"/>
            <a:chOff x="5975075" y="2327500"/>
            <a:chExt cx="420100" cy="388350"/>
          </a:xfrm>
        </p:grpSpPr>
        <p:sp>
          <p:nvSpPr>
            <p:cNvPr id="565" name="Google Shape;565;p39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39"/>
          <p:cNvGrpSpPr/>
          <p:nvPr/>
        </p:nvGrpSpPr>
        <p:grpSpPr>
          <a:xfrm>
            <a:off x="4959747" y="2178875"/>
            <a:ext cx="168072" cy="273989"/>
            <a:chOff x="6730350" y="2315900"/>
            <a:chExt cx="257700" cy="420100"/>
          </a:xfrm>
        </p:grpSpPr>
        <p:sp>
          <p:nvSpPr>
            <p:cNvPr id="568" name="Google Shape;568;p39"/>
            <p:cNvSpPr/>
            <p:nvPr/>
          </p:nvSpPr>
          <p:spPr>
            <a:xfrm>
              <a:off x="6807900" y="26712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6807900" y="26364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6807900" y="2706075"/>
              <a:ext cx="102600" cy="29925"/>
            </a:xfrm>
            <a:custGeom>
              <a:rect b="b" l="l" r="r" t="t"/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6811575" y="2463675"/>
              <a:ext cx="95275" cy="160600"/>
            </a:xfrm>
            <a:custGeom>
              <a:rect b="b" l="l" r="r" t="t"/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6730350" y="2315900"/>
              <a:ext cx="257700" cy="308375"/>
            </a:xfrm>
            <a:custGeom>
              <a:rect b="b" l="l" r="r" t="t"/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" name="Google Shape;573;p39"/>
          <p:cNvGrpSpPr/>
          <p:nvPr/>
        </p:nvGrpSpPr>
        <p:grpSpPr>
          <a:xfrm>
            <a:off x="1044476" y="2597409"/>
            <a:ext cx="85243" cy="310627"/>
            <a:chOff x="727175" y="2957625"/>
            <a:chExt cx="130700" cy="476275"/>
          </a:xfrm>
        </p:grpSpPr>
        <p:sp>
          <p:nvSpPr>
            <p:cNvPr id="574" name="Google Shape;574;p39"/>
            <p:cNvSpPr/>
            <p:nvPr/>
          </p:nvSpPr>
          <p:spPr>
            <a:xfrm>
              <a:off x="727175" y="2957625"/>
              <a:ext cx="130700" cy="476275"/>
            </a:xfrm>
            <a:custGeom>
              <a:rect b="b" l="l" r="r" t="t"/>
              <a:pathLst>
                <a:path extrusionOk="0" h="19051" w="5228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751600" y="3090125"/>
              <a:ext cx="81850" cy="319350"/>
            </a:xfrm>
            <a:custGeom>
              <a:rect b="b" l="l" r="r" t="t"/>
              <a:pathLst>
                <a:path extrusionOk="0" h="12774" w="3274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" name="Google Shape;576;p39"/>
          <p:cNvSpPr/>
          <p:nvPr/>
        </p:nvSpPr>
        <p:spPr>
          <a:xfrm>
            <a:off x="1835807" y="2585161"/>
            <a:ext cx="261239" cy="335312"/>
          </a:xfrm>
          <a:custGeom>
            <a:rect b="b" l="l" r="r" t="t"/>
            <a:pathLst>
              <a:path extrusionOk="0" h="20565" w="16022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39"/>
          <p:cNvSpPr/>
          <p:nvPr/>
        </p:nvSpPr>
        <p:spPr>
          <a:xfrm>
            <a:off x="1430003" y="2585161"/>
            <a:ext cx="193540" cy="335312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8" name="Google Shape;578;p39"/>
          <p:cNvGrpSpPr/>
          <p:nvPr/>
        </p:nvGrpSpPr>
        <p:grpSpPr>
          <a:xfrm>
            <a:off x="2255057" y="2607355"/>
            <a:ext cx="301871" cy="290718"/>
            <a:chOff x="2583325" y="2972875"/>
            <a:chExt cx="462850" cy="445750"/>
          </a:xfrm>
        </p:grpSpPr>
        <p:sp>
          <p:nvSpPr>
            <p:cNvPr id="579" name="Google Shape;579;p39"/>
            <p:cNvSpPr/>
            <p:nvPr/>
          </p:nvSpPr>
          <p:spPr>
            <a:xfrm>
              <a:off x="2701775" y="3323350"/>
              <a:ext cx="225950" cy="95275"/>
            </a:xfrm>
            <a:custGeom>
              <a:rect b="b" l="l" r="r" t="t"/>
              <a:pathLst>
                <a:path extrusionOk="0" h="3811" w="9038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2583325" y="2972875"/>
              <a:ext cx="462850" cy="337075"/>
            </a:xfrm>
            <a:custGeom>
              <a:rect b="b" l="l" r="r" t="t"/>
              <a:pathLst>
                <a:path extrusionOk="0" h="13483" w="18514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" name="Google Shape;581;p39"/>
          <p:cNvGrpSpPr/>
          <p:nvPr/>
        </p:nvGrpSpPr>
        <p:grpSpPr>
          <a:xfrm>
            <a:off x="2684335" y="2650775"/>
            <a:ext cx="322578" cy="203894"/>
            <a:chOff x="3241525" y="3039450"/>
            <a:chExt cx="494600" cy="312625"/>
          </a:xfrm>
        </p:grpSpPr>
        <p:sp>
          <p:nvSpPr>
            <p:cNvPr id="582" name="Google Shape;582;p39"/>
            <p:cNvSpPr/>
            <p:nvPr/>
          </p:nvSpPr>
          <p:spPr>
            <a:xfrm>
              <a:off x="3241525" y="3039450"/>
              <a:ext cx="494600" cy="312625"/>
            </a:xfrm>
            <a:custGeom>
              <a:rect b="b" l="l" r="r" t="t"/>
              <a:pathLst>
                <a:path extrusionOk="0" h="12505" w="19784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3384400" y="3091350"/>
              <a:ext cx="208850" cy="208825"/>
            </a:xfrm>
            <a:custGeom>
              <a:rect b="b" l="l" r="r" t="t"/>
              <a:pathLst>
                <a:path extrusionOk="0" h="8353" w="8354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4" name="Google Shape;584;p39"/>
          <p:cNvSpPr/>
          <p:nvPr/>
        </p:nvSpPr>
        <p:spPr>
          <a:xfrm>
            <a:off x="3586451" y="2614234"/>
            <a:ext cx="277185" cy="277169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5" name="Google Shape;585;p39"/>
          <p:cNvGrpSpPr/>
          <p:nvPr/>
        </p:nvGrpSpPr>
        <p:grpSpPr>
          <a:xfrm>
            <a:off x="3997654" y="2629268"/>
            <a:ext cx="333731" cy="246907"/>
            <a:chOff x="5255200" y="3006475"/>
            <a:chExt cx="511700" cy="378575"/>
          </a:xfrm>
        </p:grpSpPr>
        <p:sp>
          <p:nvSpPr>
            <p:cNvPr id="586" name="Google Shape;586;p39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" name="Google Shape;588;p39"/>
          <p:cNvGrpSpPr/>
          <p:nvPr/>
        </p:nvGrpSpPr>
        <p:grpSpPr>
          <a:xfrm>
            <a:off x="3150251" y="2614936"/>
            <a:ext cx="270011" cy="275571"/>
            <a:chOff x="3955900" y="2984500"/>
            <a:chExt cx="414000" cy="422525"/>
          </a:xfrm>
        </p:grpSpPr>
        <p:sp>
          <p:nvSpPr>
            <p:cNvPr id="589" name="Google Shape;589;p39"/>
            <p:cNvSpPr/>
            <p:nvPr/>
          </p:nvSpPr>
          <p:spPr>
            <a:xfrm>
              <a:off x="3955900" y="2984500"/>
              <a:ext cx="315700" cy="315675"/>
            </a:xfrm>
            <a:custGeom>
              <a:rect b="b" l="l" r="r" t="t"/>
              <a:pathLst>
                <a:path extrusionOk="0" h="12627" w="12628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3992525" y="3021125"/>
              <a:ext cx="242425" cy="242425"/>
            </a:xfrm>
            <a:custGeom>
              <a:rect b="b" l="l" r="r" t="t"/>
              <a:pathLst>
                <a:path extrusionOk="0" h="9697" w="9697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4215400" y="3253150"/>
              <a:ext cx="154500" cy="153875"/>
            </a:xfrm>
            <a:custGeom>
              <a:rect b="b" l="l" r="r" t="t"/>
              <a:pathLst>
                <a:path extrusionOk="0" h="6155" w="618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39"/>
          <p:cNvSpPr/>
          <p:nvPr/>
        </p:nvSpPr>
        <p:spPr>
          <a:xfrm>
            <a:off x="937779" y="3073797"/>
            <a:ext cx="301854" cy="237352"/>
          </a:xfrm>
          <a:custGeom>
            <a:rect b="b" l="l" r="r" t="t"/>
            <a:pathLst>
              <a:path extrusionOk="0" h="14557" w="18513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9"/>
          <p:cNvSpPr/>
          <p:nvPr/>
        </p:nvSpPr>
        <p:spPr>
          <a:xfrm>
            <a:off x="4499219" y="2601483"/>
            <a:ext cx="210269" cy="302670"/>
          </a:xfrm>
          <a:custGeom>
            <a:rect b="b" l="l" r="r" t="t"/>
            <a:pathLst>
              <a:path extrusionOk="0" h="18563" w="12896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" name="Google Shape;594;p39"/>
          <p:cNvGrpSpPr/>
          <p:nvPr/>
        </p:nvGrpSpPr>
        <p:grpSpPr>
          <a:xfrm>
            <a:off x="4940637" y="2610942"/>
            <a:ext cx="206291" cy="293115"/>
            <a:chOff x="6701050" y="2978375"/>
            <a:chExt cx="316300" cy="449425"/>
          </a:xfrm>
        </p:grpSpPr>
        <p:sp>
          <p:nvSpPr>
            <p:cNvPr id="595" name="Google Shape;595;p39"/>
            <p:cNvSpPr/>
            <p:nvPr/>
          </p:nvSpPr>
          <p:spPr>
            <a:xfrm>
              <a:off x="6701050" y="2978375"/>
              <a:ext cx="316300" cy="78175"/>
            </a:xfrm>
            <a:custGeom>
              <a:rect b="b" l="l" r="r" t="t"/>
              <a:pathLst>
                <a:path extrusionOk="0" h="3127" w="12652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6713875" y="3068750"/>
              <a:ext cx="290650" cy="359050"/>
            </a:xfrm>
            <a:custGeom>
              <a:rect b="b" l="l" r="r" t="t"/>
              <a:pathLst>
                <a:path extrusionOk="0" h="14362" w="11626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" name="Google Shape;597;p39"/>
          <p:cNvGrpSpPr/>
          <p:nvPr/>
        </p:nvGrpSpPr>
        <p:grpSpPr>
          <a:xfrm>
            <a:off x="1379772" y="3093586"/>
            <a:ext cx="293914" cy="197535"/>
            <a:chOff x="1241275" y="3718400"/>
            <a:chExt cx="450650" cy="302875"/>
          </a:xfrm>
        </p:grpSpPr>
        <p:sp>
          <p:nvSpPr>
            <p:cNvPr id="598" name="Google Shape;598;p39"/>
            <p:cNvSpPr/>
            <p:nvPr/>
          </p:nvSpPr>
          <p:spPr>
            <a:xfrm>
              <a:off x="1241275" y="3718400"/>
              <a:ext cx="450650" cy="302875"/>
            </a:xfrm>
            <a:custGeom>
              <a:rect b="b" l="l" r="r" t="t"/>
              <a:pathLst>
                <a:path extrusionOk="0" h="12115" w="18026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1293175" y="3895475"/>
              <a:ext cx="174050" cy="12225"/>
            </a:xfrm>
            <a:custGeom>
              <a:rect b="b" l="l" r="r" t="t"/>
              <a:pathLst>
                <a:path extrusionOk="0" h="489" w="6962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1293175" y="3935775"/>
              <a:ext cx="122750" cy="12225"/>
            </a:xfrm>
            <a:custGeom>
              <a:rect b="b" l="l" r="r" t="t"/>
              <a:pathLst>
                <a:path extrusionOk="0" h="489" w="491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1570375" y="3901575"/>
              <a:ext cx="62300" cy="40325"/>
            </a:xfrm>
            <a:custGeom>
              <a:rect b="b" l="l" r="r" t="t"/>
              <a:pathLst>
                <a:path extrusionOk="0" h="1613" w="2492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" name="Google Shape;602;p39"/>
          <p:cNvGrpSpPr/>
          <p:nvPr/>
        </p:nvGrpSpPr>
        <p:grpSpPr>
          <a:xfrm>
            <a:off x="1823399" y="3078455"/>
            <a:ext cx="285924" cy="228188"/>
            <a:chOff x="1921475" y="3695200"/>
            <a:chExt cx="438400" cy="349875"/>
          </a:xfrm>
        </p:grpSpPr>
        <p:sp>
          <p:nvSpPr>
            <p:cNvPr id="603" name="Google Shape;603;p39"/>
            <p:cNvSpPr/>
            <p:nvPr/>
          </p:nvSpPr>
          <p:spPr>
            <a:xfrm>
              <a:off x="2246900" y="3992550"/>
              <a:ext cx="52525" cy="52525"/>
            </a:xfrm>
            <a:custGeom>
              <a:rect b="b" l="l" r="r" t="t"/>
              <a:pathLst>
                <a:path extrusionOk="0" h="2101" w="2101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2033800" y="39925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1921475" y="3695200"/>
              <a:ext cx="438400" cy="297975"/>
            </a:xfrm>
            <a:custGeom>
              <a:rect b="b" l="l" r="r" t="t"/>
              <a:pathLst>
                <a:path extrusionOk="0" h="11919" w="17536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" name="Google Shape;606;p39"/>
          <p:cNvGrpSpPr/>
          <p:nvPr/>
        </p:nvGrpSpPr>
        <p:grpSpPr>
          <a:xfrm>
            <a:off x="2265818" y="3074868"/>
            <a:ext cx="280348" cy="234971"/>
            <a:chOff x="2599825" y="3689700"/>
            <a:chExt cx="429850" cy="360275"/>
          </a:xfrm>
        </p:grpSpPr>
        <p:sp>
          <p:nvSpPr>
            <p:cNvPr id="607" name="Google Shape;607;p39"/>
            <p:cNvSpPr/>
            <p:nvPr/>
          </p:nvSpPr>
          <p:spPr>
            <a:xfrm>
              <a:off x="2599825" y="3689700"/>
              <a:ext cx="429850" cy="169150"/>
            </a:xfrm>
            <a:custGeom>
              <a:rect b="b" l="l" r="r" t="t"/>
              <a:pathLst>
                <a:path extrusionOk="0" h="6766" w="17194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2599825" y="3861275"/>
              <a:ext cx="429850" cy="188700"/>
            </a:xfrm>
            <a:custGeom>
              <a:rect b="b" l="l" r="r" t="t"/>
              <a:pathLst>
                <a:path extrusionOk="0" h="7548" w="17194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39"/>
          <p:cNvGrpSpPr/>
          <p:nvPr/>
        </p:nvGrpSpPr>
        <p:grpSpPr>
          <a:xfrm>
            <a:off x="2718983" y="3050573"/>
            <a:ext cx="253282" cy="264434"/>
            <a:chOff x="3294650" y="3652450"/>
            <a:chExt cx="388350" cy="405450"/>
          </a:xfrm>
        </p:grpSpPr>
        <p:sp>
          <p:nvSpPr>
            <p:cNvPr id="610" name="Google Shape;610;p39"/>
            <p:cNvSpPr/>
            <p:nvPr/>
          </p:nvSpPr>
          <p:spPr>
            <a:xfrm>
              <a:off x="3294650" y="3681775"/>
              <a:ext cx="376150" cy="376125"/>
            </a:xfrm>
            <a:custGeom>
              <a:rect b="b" l="l" r="r" t="t"/>
              <a:pathLst>
                <a:path extrusionOk="0" h="15045" w="15046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3494925" y="3760525"/>
              <a:ext cx="188075" cy="97100"/>
            </a:xfrm>
            <a:custGeom>
              <a:rect b="b" l="l" r="r" t="t"/>
              <a:pathLst>
                <a:path extrusionOk="0" h="3884" w="7523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3494925" y="3652450"/>
              <a:ext cx="161200" cy="188100"/>
            </a:xfrm>
            <a:custGeom>
              <a:rect b="b" l="l" r="r" t="t"/>
              <a:pathLst>
                <a:path extrusionOk="0" h="7524" w="6448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39"/>
          <p:cNvGrpSpPr/>
          <p:nvPr/>
        </p:nvGrpSpPr>
        <p:grpSpPr>
          <a:xfrm>
            <a:off x="3137516" y="3084031"/>
            <a:ext cx="295479" cy="216645"/>
            <a:chOff x="3936375" y="3703750"/>
            <a:chExt cx="453050" cy="332175"/>
          </a:xfrm>
        </p:grpSpPr>
        <p:sp>
          <p:nvSpPr>
            <p:cNvPr id="614" name="Google Shape;614;p39"/>
            <p:cNvSpPr/>
            <p:nvPr/>
          </p:nvSpPr>
          <p:spPr>
            <a:xfrm>
              <a:off x="3936375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3988875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4259350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4078625" y="3717800"/>
              <a:ext cx="77575" cy="279650"/>
            </a:xfrm>
            <a:custGeom>
              <a:rect b="b" l="l" r="r" t="t"/>
              <a:pathLst>
                <a:path extrusionOk="0" h="11186" w="3103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4168375" y="3788625"/>
              <a:ext cx="78175" cy="208825"/>
            </a:xfrm>
            <a:custGeom>
              <a:rect b="b" l="l" r="r" t="t"/>
              <a:pathLst>
                <a:path extrusionOk="0" h="8353" w="3127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" name="Google Shape;619;p39"/>
          <p:cNvGrpSpPr/>
          <p:nvPr/>
        </p:nvGrpSpPr>
        <p:grpSpPr>
          <a:xfrm>
            <a:off x="3577148" y="3084031"/>
            <a:ext cx="295479" cy="216645"/>
            <a:chOff x="4610450" y="3703750"/>
            <a:chExt cx="453050" cy="332175"/>
          </a:xfrm>
        </p:grpSpPr>
        <p:sp>
          <p:nvSpPr>
            <p:cNvPr id="620" name="Google Shape;620;p39"/>
            <p:cNvSpPr/>
            <p:nvPr/>
          </p:nvSpPr>
          <p:spPr>
            <a:xfrm>
              <a:off x="4610450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4642200" y="3730000"/>
              <a:ext cx="389550" cy="249150"/>
            </a:xfrm>
            <a:custGeom>
              <a:rect b="b" l="l" r="r" t="t"/>
              <a:pathLst>
                <a:path extrusionOk="0" h="9966" w="15582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39"/>
          <p:cNvGrpSpPr/>
          <p:nvPr/>
        </p:nvGrpSpPr>
        <p:grpSpPr>
          <a:xfrm>
            <a:off x="4027133" y="3062134"/>
            <a:ext cx="274772" cy="260440"/>
            <a:chOff x="5300400" y="3670175"/>
            <a:chExt cx="421300" cy="399325"/>
          </a:xfrm>
        </p:grpSpPr>
        <p:sp>
          <p:nvSpPr>
            <p:cNvPr id="623" name="Google Shape;623;p39"/>
            <p:cNvSpPr/>
            <p:nvPr/>
          </p:nvSpPr>
          <p:spPr>
            <a:xfrm>
              <a:off x="5300400" y="3708025"/>
              <a:ext cx="421300" cy="267450"/>
            </a:xfrm>
            <a:custGeom>
              <a:rect b="b" l="l" r="r" t="t"/>
              <a:pathLst>
                <a:path extrusionOk="0" h="10698" w="16852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498825" y="3670175"/>
              <a:ext cx="24450" cy="25650"/>
            </a:xfrm>
            <a:custGeom>
              <a:rect b="b" l="l" r="r" t="t"/>
              <a:pathLst>
                <a:path extrusionOk="0" h="1026" w="978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366325" y="3987675"/>
              <a:ext cx="61100" cy="81825"/>
            </a:xfrm>
            <a:custGeom>
              <a:rect b="b" l="l" r="r" t="t"/>
              <a:pathLst>
                <a:path extrusionOk="0" h="3273" w="2444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594700" y="3987675"/>
              <a:ext cx="61075" cy="81825"/>
            </a:xfrm>
            <a:custGeom>
              <a:rect b="b" l="l" r="r" t="t"/>
              <a:pathLst>
                <a:path extrusionOk="0" h="3273" w="2443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5324825" y="3732450"/>
              <a:ext cx="372475" cy="218600"/>
            </a:xfrm>
            <a:custGeom>
              <a:rect b="b" l="l" r="r" t="t"/>
              <a:pathLst>
                <a:path extrusionOk="0" h="8744" w="14899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8" name="Google Shape;628;p39"/>
          <p:cNvSpPr/>
          <p:nvPr/>
        </p:nvSpPr>
        <p:spPr>
          <a:xfrm>
            <a:off x="4451427" y="3039555"/>
            <a:ext cx="305849" cy="305833"/>
          </a:xfrm>
          <a:custGeom>
            <a:rect b="b" l="l" r="r" t="t"/>
            <a:pathLst>
              <a:path extrusionOk="0" h="18757" w="18758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9" name="Google Shape;629;p39"/>
          <p:cNvGrpSpPr/>
          <p:nvPr/>
        </p:nvGrpSpPr>
        <p:grpSpPr>
          <a:xfrm>
            <a:off x="4910375" y="3058938"/>
            <a:ext cx="266815" cy="266831"/>
            <a:chOff x="6654650" y="3665275"/>
            <a:chExt cx="409100" cy="409125"/>
          </a:xfrm>
        </p:grpSpPr>
        <p:sp>
          <p:nvSpPr>
            <p:cNvPr id="630" name="Google Shape;630;p39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" name="Google Shape;632;p39"/>
          <p:cNvGrpSpPr/>
          <p:nvPr/>
        </p:nvGrpSpPr>
        <p:grpSpPr>
          <a:xfrm>
            <a:off x="942537" y="3487417"/>
            <a:ext cx="289120" cy="289137"/>
            <a:chOff x="570875" y="4322250"/>
            <a:chExt cx="443300" cy="443325"/>
          </a:xfrm>
        </p:grpSpPr>
        <p:sp>
          <p:nvSpPr>
            <p:cNvPr id="633" name="Google Shape;633;p39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7" name="Google Shape;637;p39"/>
          <p:cNvSpPr/>
          <p:nvPr/>
        </p:nvSpPr>
        <p:spPr>
          <a:xfrm>
            <a:off x="1370259" y="3543714"/>
            <a:ext cx="313023" cy="17682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" name="Google Shape;638;p39"/>
          <p:cNvGrpSpPr/>
          <p:nvPr/>
        </p:nvGrpSpPr>
        <p:grpSpPr>
          <a:xfrm>
            <a:off x="1861226" y="3465927"/>
            <a:ext cx="210269" cy="332117"/>
            <a:chOff x="1979475" y="4289300"/>
            <a:chExt cx="322400" cy="509225"/>
          </a:xfrm>
        </p:grpSpPr>
        <p:sp>
          <p:nvSpPr>
            <p:cNvPr id="639" name="Google Shape;639;p39"/>
            <p:cNvSpPr/>
            <p:nvPr/>
          </p:nvSpPr>
          <p:spPr>
            <a:xfrm>
              <a:off x="2187075" y="4509100"/>
              <a:ext cx="114800" cy="114800"/>
            </a:xfrm>
            <a:custGeom>
              <a:rect b="b" l="l" r="r" t="t"/>
              <a:pathLst>
                <a:path extrusionOk="0" h="4592" w="4592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1979475" y="4542675"/>
              <a:ext cx="156925" cy="156950"/>
            </a:xfrm>
            <a:custGeom>
              <a:rect b="b" l="l" r="r" t="t"/>
              <a:pathLst>
                <a:path extrusionOk="0" h="6278" w="6277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2041125" y="4289300"/>
              <a:ext cx="240000" cy="509225"/>
            </a:xfrm>
            <a:custGeom>
              <a:rect b="b" l="l" r="r" t="t"/>
              <a:pathLst>
                <a:path extrusionOk="0" h="20369" w="960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" name="Google Shape;642;p39"/>
          <p:cNvGrpSpPr/>
          <p:nvPr/>
        </p:nvGrpSpPr>
        <p:grpSpPr>
          <a:xfrm>
            <a:off x="2282140" y="3470297"/>
            <a:ext cx="248097" cy="323377"/>
            <a:chOff x="2624850" y="4296000"/>
            <a:chExt cx="380400" cy="495825"/>
          </a:xfrm>
        </p:grpSpPr>
        <p:sp>
          <p:nvSpPr>
            <p:cNvPr id="643" name="Google Shape;643;p39"/>
            <p:cNvSpPr/>
            <p:nvPr/>
          </p:nvSpPr>
          <p:spPr>
            <a:xfrm>
              <a:off x="2845875" y="4296000"/>
              <a:ext cx="126425" cy="125800"/>
            </a:xfrm>
            <a:custGeom>
              <a:rect b="b" l="l" r="r" t="t"/>
              <a:pathLst>
                <a:path extrusionOk="0" h="5032" w="5057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2635850" y="4316150"/>
              <a:ext cx="369400" cy="475675"/>
            </a:xfrm>
            <a:custGeom>
              <a:rect b="b" l="l" r="r" t="t"/>
              <a:pathLst>
                <a:path extrusionOk="0" h="19027" w="14776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2624850" y="4357675"/>
              <a:ext cx="171600" cy="171600"/>
            </a:xfrm>
            <a:custGeom>
              <a:rect b="b" l="l" r="r" t="t"/>
              <a:pathLst>
                <a:path extrusionOk="0" h="6864" w="6864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" name="Google Shape;646;p39"/>
          <p:cNvSpPr/>
          <p:nvPr/>
        </p:nvSpPr>
        <p:spPr>
          <a:xfrm>
            <a:off x="3152781" y="3499509"/>
            <a:ext cx="265217" cy="265233"/>
          </a:xfrm>
          <a:custGeom>
            <a:rect b="b" l="l" r="r" t="t"/>
            <a:pathLst>
              <a:path extrusionOk="0" h="16267" w="16266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39"/>
          <p:cNvSpPr/>
          <p:nvPr/>
        </p:nvSpPr>
        <p:spPr>
          <a:xfrm>
            <a:off x="2713126" y="3516239"/>
            <a:ext cx="265217" cy="231776"/>
          </a:xfrm>
          <a:custGeom>
            <a:rect b="b" l="l" r="r" t="t"/>
            <a:pathLst>
              <a:path extrusionOk="0" h="14215" w="16266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39"/>
          <p:cNvSpPr/>
          <p:nvPr/>
        </p:nvSpPr>
        <p:spPr>
          <a:xfrm>
            <a:off x="3591228" y="3498319"/>
            <a:ext cx="267630" cy="267614"/>
          </a:xfrm>
          <a:custGeom>
            <a:rect b="b" l="l" r="r" t="t"/>
            <a:pathLst>
              <a:path extrusionOk="0" h="16413" w="16414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9" name="Google Shape;649;p39"/>
          <p:cNvGrpSpPr/>
          <p:nvPr/>
        </p:nvGrpSpPr>
        <p:grpSpPr>
          <a:xfrm>
            <a:off x="4011203" y="3502157"/>
            <a:ext cx="306632" cy="259657"/>
            <a:chOff x="5275975" y="4344850"/>
            <a:chExt cx="470150" cy="398125"/>
          </a:xfrm>
        </p:grpSpPr>
        <p:sp>
          <p:nvSpPr>
            <p:cNvPr id="650" name="Google Shape;650;p39"/>
            <p:cNvSpPr/>
            <p:nvPr/>
          </p:nvSpPr>
          <p:spPr>
            <a:xfrm>
              <a:off x="566125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29490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275975" y="4344850"/>
              <a:ext cx="470150" cy="334025"/>
            </a:xfrm>
            <a:custGeom>
              <a:rect b="b" l="l" r="r" t="t"/>
              <a:pathLst>
                <a:path extrusionOk="0" h="13361" w="18806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3" name="Google Shape;653;p39"/>
          <p:cNvSpPr/>
          <p:nvPr/>
        </p:nvSpPr>
        <p:spPr>
          <a:xfrm>
            <a:off x="4466558" y="3494340"/>
            <a:ext cx="275587" cy="275571"/>
          </a:xfrm>
          <a:custGeom>
            <a:rect b="b" l="l" r="r" t="t"/>
            <a:pathLst>
              <a:path extrusionOk="0" h="16901" w="16902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4" name="Google Shape;654;p39"/>
          <p:cNvGrpSpPr/>
          <p:nvPr/>
        </p:nvGrpSpPr>
        <p:grpSpPr>
          <a:xfrm>
            <a:off x="4902402" y="3481058"/>
            <a:ext cx="282761" cy="301854"/>
            <a:chOff x="6642425" y="4312500"/>
            <a:chExt cx="433550" cy="462825"/>
          </a:xfrm>
        </p:grpSpPr>
        <p:sp>
          <p:nvSpPr>
            <p:cNvPr id="655" name="Google Shape;655;p39"/>
            <p:cNvSpPr/>
            <p:nvPr/>
          </p:nvSpPr>
          <p:spPr>
            <a:xfrm>
              <a:off x="6642425" y="4687375"/>
              <a:ext cx="433550" cy="39125"/>
            </a:xfrm>
            <a:custGeom>
              <a:rect b="b" l="l" r="r" t="t"/>
              <a:pathLst>
                <a:path extrusionOk="0" h="1565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6642425" y="4736225"/>
              <a:ext cx="433550" cy="39100"/>
            </a:xfrm>
            <a:custGeom>
              <a:rect b="b" l="l" r="r" t="t"/>
              <a:pathLst>
                <a:path extrusionOk="0" h="1564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6684575" y="4312500"/>
              <a:ext cx="349875" cy="377350"/>
            </a:xfrm>
            <a:custGeom>
              <a:rect b="b" l="l" r="r" t="t"/>
              <a:pathLst>
                <a:path extrusionOk="0" h="15094" w="13995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8" name="Google Shape;658;p39"/>
          <p:cNvSpPr/>
          <p:nvPr/>
        </p:nvSpPr>
        <p:spPr>
          <a:xfrm>
            <a:off x="905526" y="3964649"/>
            <a:ext cx="363178" cy="214264"/>
          </a:xfrm>
          <a:custGeom>
            <a:rect b="b" l="l" r="r" t="t"/>
            <a:pathLst>
              <a:path extrusionOk="0" h="13141" w="22274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" name="Google Shape;659;p39"/>
          <p:cNvGrpSpPr/>
          <p:nvPr/>
        </p:nvGrpSpPr>
        <p:grpSpPr>
          <a:xfrm>
            <a:off x="1381761" y="3929054"/>
            <a:ext cx="289919" cy="285142"/>
            <a:chOff x="1244325" y="4999400"/>
            <a:chExt cx="444525" cy="437200"/>
          </a:xfrm>
        </p:grpSpPr>
        <p:sp>
          <p:nvSpPr>
            <p:cNvPr id="660" name="Google Shape;660;p39"/>
            <p:cNvSpPr/>
            <p:nvPr/>
          </p:nvSpPr>
          <p:spPr>
            <a:xfrm>
              <a:off x="1244325" y="5161200"/>
              <a:ext cx="374925" cy="222275"/>
            </a:xfrm>
            <a:custGeom>
              <a:rect b="b" l="l" r="r" t="t"/>
              <a:pathLst>
                <a:path extrusionOk="0" h="8891" w="14997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1244325" y="5397500"/>
              <a:ext cx="444525" cy="39100"/>
            </a:xfrm>
            <a:custGeom>
              <a:rect b="b" l="l" r="r" t="t"/>
              <a:pathLst>
                <a:path extrusionOk="0" h="1564" w="17781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1451925" y="4999400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1407975" y="4999400"/>
              <a:ext cx="31150" cy="129450"/>
            </a:xfrm>
            <a:custGeom>
              <a:rect b="b" l="l" r="r" t="t"/>
              <a:pathLst>
                <a:path extrusionOk="0" h="5178" w="1246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1495900" y="4999400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" name="Google Shape;665;p39"/>
          <p:cNvGrpSpPr/>
          <p:nvPr/>
        </p:nvGrpSpPr>
        <p:grpSpPr>
          <a:xfrm>
            <a:off x="1847285" y="3919891"/>
            <a:ext cx="238151" cy="303452"/>
            <a:chOff x="1958100" y="4985350"/>
            <a:chExt cx="365150" cy="465275"/>
          </a:xfrm>
        </p:grpSpPr>
        <p:sp>
          <p:nvSpPr>
            <p:cNvPr id="666" name="Google Shape;666;p39"/>
            <p:cNvSpPr/>
            <p:nvPr/>
          </p:nvSpPr>
          <p:spPr>
            <a:xfrm>
              <a:off x="1958100" y="4985350"/>
              <a:ext cx="365150" cy="465275"/>
            </a:xfrm>
            <a:custGeom>
              <a:rect b="b" l="l" r="r" t="t"/>
              <a:pathLst>
                <a:path extrusionOk="0" h="18611" w="14606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1977625" y="5237525"/>
              <a:ext cx="113600" cy="213100"/>
            </a:xfrm>
            <a:custGeom>
              <a:rect b="b" l="l" r="r" t="t"/>
              <a:pathLst>
                <a:path extrusionOk="0" h="8524" w="4544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2190125" y="5237525"/>
              <a:ext cx="113575" cy="213100"/>
            </a:xfrm>
            <a:custGeom>
              <a:rect b="b" l="l" r="r" t="t"/>
              <a:pathLst>
                <a:path extrusionOk="0" h="8524" w="4543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9"/>
          <p:cNvGrpSpPr/>
          <p:nvPr/>
        </p:nvGrpSpPr>
        <p:grpSpPr>
          <a:xfrm>
            <a:off x="2269389" y="3931435"/>
            <a:ext cx="273207" cy="280756"/>
            <a:chOff x="2605300" y="5003050"/>
            <a:chExt cx="418900" cy="430475"/>
          </a:xfrm>
        </p:grpSpPr>
        <p:sp>
          <p:nvSpPr>
            <p:cNvPr id="670" name="Google Shape;670;p39"/>
            <p:cNvSpPr/>
            <p:nvPr/>
          </p:nvSpPr>
          <p:spPr>
            <a:xfrm>
              <a:off x="2820225" y="5222250"/>
              <a:ext cx="202750" cy="211275"/>
            </a:xfrm>
            <a:custGeom>
              <a:rect b="b" l="l" r="r" t="t"/>
              <a:pathLst>
                <a:path extrusionOk="0" h="8451" w="811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2606525" y="5003050"/>
              <a:ext cx="203975" cy="208225"/>
            </a:xfrm>
            <a:custGeom>
              <a:rect b="b" l="l" r="r" t="t"/>
              <a:pathLst>
                <a:path extrusionOk="0" h="8329" w="8159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2605300" y="5008550"/>
              <a:ext cx="418900" cy="418875"/>
            </a:xfrm>
            <a:custGeom>
              <a:rect b="b" l="l" r="r" t="t"/>
              <a:pathLst>
                <a:path extrusionOk="0" h="16755" w="16756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39"/>
          <p:cNvGrpSpPr/>
          <p:nvPr/>
        </p:nvGrpSpPr>
        <p:grpSpPr>
          <a:xfrm>
            <a:off x="2682346" y="3937419"/>
            <a:ext cx="326557" cy="268413"/>
            <a:chOff x="3238475" y="5012225"/>
            <a:chExt cx="500700" cy="411550"/>
          </a:xfrm>
        </p:grpSpPr>
        <p:sp>
          <p:nvSpPr>
            <p:cNvPr id="674" name="Google Shape;674;p39"/>
            <p:cNvSpPr/>
            <p:nvPr/>
          </p:nvSpPr>
          <p:spPr>
            <a:xfrm>
              <a:off x="3238475" y="5315050"/>
              <a:ext cx="500700" cy="108725"/>
            </a:xfrm>
            <a:custGeom>
              <a:rect b="b" l="l" r="r" t="t"/>
              <a:pathLst>
                <a:path extrusionOk="0" h="4349" w="20028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3282450" y="5160575"/>
              <a:ext cx="412750" cy="140475"/>
            </a:xfrm>
            <a:custGeom>
              <a:rect b="b" l="l" r="r" t="t"/>
              <a:pathLst>
                <a:path extrusionOk="0" h="5619" w="1651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3473550" y="5012225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3429575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3516900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" name="Google Shape;679;p39"/>
          <p:cNvGrpSpPr/>
          <p:nvPr/>
        </p:nvGrpSpPr>
        <p:grpSpPr>
          <a:xfrm>
            <a:off x="3545679" y="3908738"/>
            <a:ext cx="358417" cy="325758"/>
            <a:chOff x="4562200" y="4968250"/>
            <a:chExt cx="549550" cy="499475"/>
          </a:xfrm>
        </p:grpSpPr>
        <p:sp>
          <p:nvSpPr>
            <p:cNvPr id="680" name="Google Shape;680;p39"/>
            <p:cNvSpPr/>
            <p:nvPr/>
          </p:nvSpPr>
          <p:spPr>
            <a:xfrm>
              <a:off x="4842450" y="5242400"/>
              <a:ext cx="213125" cy="225325"/>
            </a:xfrm>
            <a:custGeom>
              <a:rect b="b" l="l" r="r" t="t"/>
              <a:pathLst>
                <a:path extrusionOk="0" h="9013" w="8525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4617775" y="5241800"/>
              <a:ext cx="212500" cy="225925"/>
            </a:xfrm>
            <a:custGeom>
              <a:rect b="b" l="l" r="r" t="t"/>
              <a:pathLst>
                <a:path extrusionOk="0" h="9037" w="850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4631200" y="4968250"/>
              <a:ext cx="411550" cy="236325"/>
            </a:xfrm>
            <a:custGeom>
              <a:rect b="b" l="l" r="r" t="t"/>
              <a:pathLst>
                <a:path extrusionOk="0" h="9453" w="16462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4562200" y="5094025"/>
              <a:ext cx="274800" cy="226550"/>
            </a:xfrm>
            <a:custGeom>
              <a:rect b="b" l="l" r="r" t="t"/>
              <a:pathLst>
                <a:path extrusionOk="0" h="9062" w="10992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4836975" y="5094025"/>
              <a:ext cx="274775" cy="226550"/>
            </a:xfrm>
            <a:custGeom>
              <a:rect b="b" l="l" r="r" t="t"/>
              <a:pathLst>
                <a:path extrusionOk="0" h="9062" w="10991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" name="Google Shape;685;p39"/>
          <p:cNvGrpSpPr/>
          <p:nvPr/>
        </p:nvGrpSpPr>
        <p:grpSpPr>
          <a:xfrm>
            <a:off x="3161012" y="3927065"/>
            <a:ext cx="248488" cy="288713"/>
            <a:chOff x="3972400" y="4996350"/>
            <a:chExt cx="381000" cy="442675"/>
          </a:xfrm>
        </p:grpSpPr>
        <p:sp>
          <p:nvSpPr>
            <p:cNvPr id="686" name="Google Shape;686;p39"/>
            <p:cNvSpPr/>
            <p:nvPr/>
          </p:nvSpPr>
          <p:spPr>
            <a:xfrm>
              <a:off x="4157400" y="4996350"/>
              <a:ext cx="86725" cy="103200"/>
            </a:xfrm>
            <a:custGeom>
              <a:rect b="b" l="l" r="r" t="t"/>
              <a:pathLst>
                <a:path extrusionOk="0" h="4128" w="3469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3972400" y="5048250"/>
              <a:ext cx="381000" cy="390775"/>
            </a:xfrm>
            <a:custGeom>
              <a:rect b="b" l="l" r="r" t="t"/>
              <a:pathLst>
                <a:path extrusionOk="0" h="15631" w="1524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" name="Google Shape;688;p39"/>
          <p:cNvGrpSpPr/>
          <p:nvPr/>
        </p:nvGrpSpPr>
        <p:grpSpPr>
          <a:xfrm>
            <a:off x="3988507" y="3902770"/>
            <a:ext cx="352041" cy="337693"/>
            <a:chOff x="5241175" y="4959100"/>
            <a:chExt cx="539775" cy="517775"/>
          </a:xfrm>
        </p:grpSpPr>
        <p:sp>
          <p:nvSpPr>
            <p:cNvPr id="689" name="Google Shape;689;p39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5" name="Google Shape;695;p39"/>
          <p:cNvSpPr/>
          <p:nvPr/>
        </p:nvSpPr>
        <p:spPr>
          <a:xfrm>
            <a:off x="4449437" y="3986156"/>
            <a:ext cx="309828" cy="171251"/>
          </a:xfrm>
          <a:custGeom>
            <a:rect b="b" l="l" r="r" t="t"/>
            <a:pathLst>
              <a:path extrusionOk="0" h="10503" w="19002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8A9B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6" name="Google Shape;696;p39"/>
          <p:cNvGrpSpPr/>
          <p:nvPr/>
        </p:nvGrpSpPr>
        <p:grpSpPr>
          <a:xfrm>
            <a:off x="4930284" y="3952941"/>
            <a:ext cx="225808" cy="259657"/>
            <a:chOff x="6685175" y="5036025"/>
            <a:chExt cx="346225" cy="398125"/>
          </a:xfrm>
        </p:grpSpPr>
        <p:sp>
          <p:nvSpPr>
            <p:cNvPr id="697" name="Google Shape;697;p39"/>
            <p:cNvSpPr/>
            <p:nvPr/>
          </p:nvSpPr>
          <p:spPr>
            <a:xfrm>
              <a:off x="6743800" y="5036025"/>
              <a:ext cx="105650" cy="147775"/>
            </a:xfrm>
            <a:custGeom>
              <a:rect b="b" l="l" r="r" t="t"/>
              <a:pathLst>
                <a:path extrusionOk="0" h="5911" w="4226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6685175" y="5152025"/>
              <a:ext cx="84275" cy="117275"/>
            </a:xfrm>
            <a:custGeom>
              <a:rect b="b" l="l" r="r" t="t"/>
              <a:pathLst>
                <a:path extrusionOk="0" h="4691" w="3371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6871400" y="5038475"/>
              <a:ext cx="105650" cy="145325"/>
            </a:xfrm>
            <a:custGeom>
              <a:rect b="b" l="l" r="r" t="t"/>
              <a:pathLst>
                <a:path extrusionOk="0" h="5813" w="4226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6944050" y="5155700"/>
              <a:ext cx="87350" cy="116025"/>
            </a:xfrm>
            <a:custGeom>
              <a:rect b="b" l="l" r="r" t="t"/>
              <a:pathLst>
                <a:path extrusionOk="0" h="4641" w="3494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6727300" y="5185625"/>
              <a:ext cx="263800" cy="248525"/>
            </a:xfrm>
            <a:custGeom>
              <a:rect b="b" l="l" r="r" t="t"/>
              <a:pathLst>
                <a:path extrusionOk="0" h="9941" w="10552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8A9B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39"/>
          <p:cNvGrpSpPr/>
          <p:nvPr/>
        </p:nvGrpSpPr>
        <p:grpSpPr>
          <a:xfrm>
            <a:off x="5838468" y="2415061"/>
            <a:ext cx="432570" cy="421334"/>
            <a:chOff x="5926225" y="921350"/>
            <a:chExt cx="517800" cy="504350"/>
          </a:xfrm>
        </p:grpSpPr>
        <p:sp>
          <p:nvSpPr>
            <p:cNvPr id="703" name="Google Shape;703;p39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2ED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2ED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705" name="Google Shape;705;p39"/>
          <p:cNvSpPr/>
          <p:nvPr/>
        </p:nvSpPr>
        <p:spPr>
          <a:xfrm>
            <a:off x="6032388" y="2651118"/>
            <a:ext cx="400950" cy="22649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6" name="Google Shape;706;p39"/>
          <p:cNvGrpSpPr/>
          <p:nvPr/>
        </p:nvGrpSpPr>
        <p:grpSpPr>
          <a:xfrm>
            <a:off x="6723455" y="2394442"/>
            <a:ext cx="432570" cy="421334"/>
            <a:chOff x="5926225" y="921350"/>
            <a:chExt cx="517800" cy="504350"/>
          </a:xfrm>
        </p:grpSpPr>
        <p:sp>
          <p:nvSpPr>
            <p:cNvPr id="707" name="Google Shape;707;p39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FD966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FD966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" name="Google Shape;709;p39"/>
          <p:cNvSpPr/>
          <p:nvPr/>
        </p:nvSpPr>
        <p:spPr>
          <a:xfrm>
            <a:off x="6917376" y="2630499"/>
            <a:ext cx="400950" cy="22649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cap="flat" cmpd="sng" w="38100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" name="Google Shape;710;p39"/>
          <p:cNvGrpSpPr/>
          <p:nvPr/>
        </p:nvGrpSpPr>
        <p:grpSpPr>
          <a:xfrm>
            <a:off x="5838735" y="3143484"/>
            <a:ext cx="1075937" cy="1047989"/>
            <a:chOff x="5926225" y="921350"/>
            <a:chExt cx="517800" cy="504350"/>
          </a:xfrm>
        </p:grpSpPr>
        <p:sp>
          <p:nvSpPr>
            <p:cNvPr id="711" name="Google Shape;711;p39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28575">
              <a:solidFill>
                <a:srgbClr val="F2EDD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28575">
              <a:solidFill>
                <a:srgbClr val="F2EDDA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" name="Google Shape;713;p39"/>
          <p:cNvSpPr/>
          <p:nvPr/>
        </p:nvSpPr>
        <p:spPr>
          <a:xfrm>
            <a:off x="6321048" y="3730580"/>
            <a:ext cx="997288" cy="563371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cap="flat" cmpd="sng" w="9525">
            <a:solidFill>
              <a:srgbClr val="6D9EE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39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0C6D3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0"/>
          <p:cNvSpPr txBox="1"/>
          <p:nvPr/>
        </p:nvSpPr>
        <p:spPr>
          <a:xfrm>
            <a:off x="8843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8A9BA6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8A9BA6"/>
                </a:solidFill>
                <a:highlight>
                  <a:srgbClr val="F2EDDA"/>
                </a:highlight>
                <a:latin typeface="Frank Ruhl Libre"/>
                <a:ea typeface="Frank Ruhl Libre"/>
                <a:cs typeface="Frank Ruhl Libre"/>
                <a:sym typeface="Frank Ruhl Libre"/>
              </a:rPr>
              <a:t> and many more...</a:t>
            </a:r>
            <a:endParaRPr sz="2400">
              <a:solidFill>
                <a:srgbClr val="8A9BA6"/>
              </a:solidFill>
              <a:highlight>
                <a:srgbClr val="F2EDDA"/>
              </a:highlight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  <p:sp>
        <p:nvSpPr>
          <p:cNvPr id="720" name="Google Shape;720;p40"/>
          <p:cNvSpPr txBox="1"/>
          <p:nvPr/>
        </p:nvSpPr>
        <p:spPr>
          <a:xfrm>
            <a:off x="7251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F1C232"/>
                </a:solidFill>
              </a:rPr>
              <a:t>😉</a:t>
            </a:r>
            <a:endParaRPr sz="9600">
              <a:solidFill>
                <a:srgbClr val="F1C232"/>
              </a:solidFill>
            </a:endParaRPr>
          </a:p>
        </p:txBody>
      </p:sp>
      <p:sp>
        <p:nvSpPr>
          <p:cNvPr id="721" name="Google Shape;721;p40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2" name="Google Shape;722;p40"/>
          <p:cNvSpPr txBox="1"/>
          <p:nvPr>
            <p:ph idx="4294967295" type="body"/>
          </p:nvPr>
        </p:nvSpPr>
        <p:spPr>
          <a:xfrm>
            <a:off x="2352925" y="856425"/>
            <a:ext cx="5954100" cy="115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/>
              <a:t>Now you can use any emoji as an icon!</a:t>
            </a:r>
            <a:br>
              <a:rPr lang="en" sz="1400"/>
            </a:br>
            <a:r>
              <a:rPr lang="en" sz="1400"/>
              <a:t>And of course it resizes without losing quality and you can change the color.</a:t>
            </a:r>
            <a:br>
              <a:rPr lang="en" sz="1400"/>
            </a:br>
            <a:br>
              <a:rPr lang="en" sz="1400"/>
            </a:br>
            <a:r>
              <a:rPr lang="en" sz="1400"/>
              <a:t>How? Follow Google instructions </a:t>
            </a:r>
            <a:r>
              <a:rPr lang="en" sz="1400" u="sng">
                <a:solidFill>
                  <a:srgbClr val="8A9BA6"/>
                </a:solidFill>
                <a:hlinkClick r:id="rId3"/>
              </a:rPr>
              <a:t>https://twitter.com/googledocs/status/730087240156643328</a:t>
            </a:r>
            <a:endParaRPr sz="1400">
              <a:solidFill>
                <a:srgbClr val="8A9BA6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6"/>
          <p:cNvSpPr txBox="1"/>
          <p:nvPr>
            <p:ph idx="4294967295" type="ctrTitle"/>
          </p:nvPr>
        </p:nvSpPr>
        <p:spPr>
          <a:xfrm>
            <a:off x="1275150" y="2505375"/>
            <a:ext cx="65937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HELLO!</a:t>
            </a:r>
            <a:endParaRPr sz="2400"/>
          </a:p>
        </p:txBody>
      </p:sp>
      <p:sp>
        <p:nvSpPr>
          <p:cNvPr id="193" name="Google Shape;193;p16"/>
          <p:cNvSpPr txBox="1"/>
          <p:nvPr>
            <p:ph idx="4294967295" type="subTitle"/>
          </p:nvPr>
        </p:nvSpPr>
        <p:spPr>
          <a:xfrm>
            <a:off x="1275150" y="3082179"/>
            <a:ext cx="6593700" cy="113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/>
              <a:t>I am Jayden Smith</a:t>
            </a:r>
            <a:endParaRPr b="1"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 am here because I love to give presentations. </a:t>
            </a:r>
            <a:endParaRPr sz="18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 can find me at @username</a:t>
            </a:r>
            <a:endParaRPr b="1" sz="1800"/>
          </a:p>
        </p:txBody>
      </p:sp>
      <p:pic>
        <p:nvPicPr>
          <p:cNvPr descr="photo-1434030216411-0b793f4b4173.jpg" id="194" name="Google Shape;1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9250" y="1031425"/>
            <a:ext cx="1585500" cy="1585500"/>
          </a:xfrm>
          <a:prstGeom prst="diamond">
            <a:avLst/>
          </a:prstGeom>
          <a:noFill/>
          <a:ln cap="flat" cmpd="thinThick" w="38100">
            <a:solidFill>
              <a:srgbClr val="B0C6D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5" name="Google Shape;195;p16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7"/>
          <p:cNvSpPr txBox="1"/>
          <p:nvPr>
            <p:ph type="ctrTitle"/>
          </p:nvPr>
        </p:nvSpPr>
        <p:spPr>
          <a:xfrm>
            <a:off x="2795175" y="1668850"/>
            <a:ext cx="35535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6D7A8"/>
                </a:solidFill>
              </a:rPr>
              <a:t>1.</a:t>
            </a:r>
            <a:endParaRPr>
              <a:solidFill>
                <a:srgbClr val="B6D7A8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201" name="Google Shape;201;p17"/>
          <p:cNvSpPr txBox="1"/>
          <p:nvPr>
            <p:ph idx="1" type="subTitle"/>
          </p:nvPr>
        </p:nvSpPr>
        <p:spPr>
          <a:xfrm>
            <a:off x="2795175" y="2948146"/>
            <a:ext cx="3553500" cy="29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/>
          <p:nvPr>
            <p:ph idx="1" type="body"/>
          </p:nvPr>
        </p:nvSpPr>
        <p:spPr>
          <a:xfrm>
            <a:off x="3009700" y="1187400"/>
            <a:ext cx="3124500" cy="276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207" name="Google Shape;207;p18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213" name="Google Shape;213;p19"/>
          <p:cNvSpPr txBox="1"/>
          <p:nvPr>
            <p:ph idx="1" type="body"/>
          </p:nvPr>
        </p:nvSpPr>
        <p:spPr>
          <a:xfrm>
            <a:off x="1003200" y="1563725"/>
            <a:ext cx="7137600" cy="276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➢"/>
            </a:pPr>
            <a:r>
              <a:rPr lang="en"/>
              <a:t>Here you have a list of items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"/>
              <a:t>And some text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"/>
              <a:t>But remember not to overload your slides with content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214" name="Google Shape;214;p19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0"/>
          <p:cNvSpPr txBox="1"/>
          <p:nvPr>
            <p:ph idx="4294967295" type="ctrTitle"/>
          </p:nvPr>
        </p:nvSpPr>
        <p:spPr>
          <a:xfrm>
            <a:off x="1013375" y="1677600"/>
            <a:ext cx="4301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BIG CONCEPT</a:t>
            </a:r>
            <a:endParaRPr sz="6000"/>
          </a:p>
        </p:txBody>
      </p:sp>
      <p:sp>
        <p:nvSpPr>
          <p:cNvPr id="220" name="Google Shape;220;p20"/>
          <p:cNvSpPr txBox="1"/>
          <p:nvPr>
            <p:ph idx="4294967295" type="subTitle"/>
          </p:nvPr>
        </p:nvSpPr>
        <p:spPr>
          <a:xfrm>
            <a:off x="1013375" y="2820005"/>
            <a:ext cx="43011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sp>
        <p:nvSpPr>
          <p:cNvPr id="221" name="Google Shape;221;p20"/>
          <p:cNvSpPr/>
          <p:nvPr/>
        </p:nvSpPr>
        <p:spPr>
          <a:xfrm>
            <a:off x="6956614" y="3483468"/>
            <a:ext cx="305417" cy="291622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2" name="Google Shape;222;p20"/>
          <p:cNvGrpSpPr/>
          <p:nvPr/>
        </p:nvGrpSpPr>
        <p:grpSpPr>
          <a:xfrm>
            <a:off x="6577365" y="1845701"/>
            <a:ext cx="1308384" cy="1308709"/>
            <a:chOff x="6654650" y="3665275"/>
            <a:chExt cx="409100" cy="409125"/>
          </a:xfrm>
        </p:grpSpPr>
        <p:sp>
          <p:nvSpPr>
            <p:cNvPr id="223" name="Google Shape;223;p20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0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" name="Google Shape;225;p20"/>
          <p:cNvGrpSpPr/>
          <p:nvPr/>
        </p:nvGrpSpPr>
        <p:grpSpPr>
          <a:xfrm rot="1057037">
            <a:off x="5316920" y="2874898"/>
            <a:ext cx="864461" cy="864512"/>
            <a:chOff x="570875" y="4322250"/>
            <a:chExt cx="443300" cy="443325"/>
          </a:xfrm>
        </p:grpSpPr>
        <p:sp>
          <p:nvSpPr>
            <p:cNvPr id="226" name="Google Shape;226;p20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0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0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0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B0C6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" name="Google Shape;230;p20"/>
          <p:cNvSpPr/>
          <p:nvPr/>
        </p:nvSpPr>
        <p:spPr>
          <a:xfrm rot="2466683">
            <a:off x="5413593" y="2099570"/>
            <a:ext cx="424361" cy="405194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0"/>
          <p:cNvSpPr/>
          <p:nvPr/>
        </p:nvSpPr>
        <p:spPr>
          <a:xfrm rot="-1609345">
            <a:off x="6034156" y="2354495"/>
            <a:ext cx="305329" cy="291538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0"/>
          <p:cNvSpPr/>
          <p:nvPr/>
        </p:nvSpPr>
        <p:spPr>
          <a:xfrm rot="2926328">
            <a:off x="7885638" y="2585470"/>
            <a:ext cx="228692" cy="218363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0"/>
          <p:cNvSpPr/>
          <p:nvPr/>
        </p:nvSpPr>
        <p:spPr>
          <a:xfrm rot="-1609160">
            <a:off x="6934024" y="1122719"/>
            <a:ext cx="206008" cy="196703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2ED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0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1"/>
          <p:cNvSpPr txBox="1"/>
          <p:nvPr>
            <p:ph idx="1" type="body"/>
          </p:nvPr>
        </p:nvSpPr>
        <p:spPr>
          <a:xfrm>
            <a:off x="1003200" y="1563725"/>
            <a:ext cx="3356700" cy="280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Frank Ruhl Libre Medium"/>
                <a:ea typeface="Frank Ruhl Libre Medium"/>
                <a:cs typeface="Frank Ruhl Libre Medium"/>
                <a:sym typeface="Frank Ruhl Libre Medium"/>
              </a:rPr>
              <a:t>White</a:t>
            </a:r>
            <a:endParaRPr>
              <a:latin typeface="Frank Ruhl Libre Medium"/>
              <a:ea typeface="Frank Ruhl Libre Medium"/>
              <a:cs typeface="Frank Ruhl Libre Medium"/>
              <a:sym typeface="Frank Ruhl Libre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240" name="Google Shape;240;p21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241" name="Google Shape;241;p21"/>
          <p:cNvSpPr txBox="1"/>
          <p:nvPr>
            <p:ph idx="2" type="body"/>
          </p:nvPr>
        </p:nvSpPr>
        <p:spPr>
          <a:xfrm>
            <a:off x="4784110" y="1563725"/>
            <a:ext cx="3356700" cy="280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Frank Ruhl Libre Medium"/>
                <a:ea typeface="Frank Ruhl Libre Medium"/>
                <a:cs typeface="Frank Ruhl Libre Medium"/>
                <a:sym typeface="Frank Ruhl Libre Medium"/>
              </a:rPr>
              <a:t>Black</a:t>
            </a:r>
            <a:endParaRPr>
              <a:latin typeface="Frank Ruhl Libre Medium"/>
              <a:ea typeface="Frank Ruhl Libre Medium"/>
              <a:cs typeface="Frank Ruhl Libre Medium"/>
              <a:sym typeface="Frank Ruhl Libre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242" name="Google Shape;242;p21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2"/>
          <p:cNvSpPr txBox="1"/>
          <p:nvPr>
            <p:ph type="title"/>
          </p:nvPr>
        </p:nvSpPr>
        <p:spPr>
          <a:xfrm>
            <a:off x="1003200" y="617375"/>
            <a:ext cx="7137600" cy="54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248" name="Google Shape;248;p22"/>
          <p:cNvSpPr txBox="1"/>
          <p:nvPr>
            <p:ph idx="1" type="body"/>
          </p:nvPr>
        </p:nvSpPr>
        <p:spPr>
          <a:xfrm>
            <a:off x="1003200" y="1563725"/>
            <a:ext cx="2233800" cy="274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249" name="Google Shape;249;p22"/>
          <p:cNvSpPr txBox="1"/>
          <p:nvPr>
            <p:ph idx="2" type="body"/>
          </p:nvPr>
        </p:nvSpPr>
        <p:spPr>
          <a:xfrm>
            <a:off x="3455100" y="1563725"/>
            <a:ext cx="2233800" cy="274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250" name="Google Shape;250;p22"/>
          <p:cNvSpPr txBox="1"/>
          <p:nvPr>
            <p:ph idx="3" type="body"/>
          </p:nvPr>
        </p:nvSpPr>
        <p:spPr>
          <a:xfrm>
            <a:off x="5907003" y="1563725"/>
            <a:ext cx="2233800" cy="274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2"/>
          <p:cNvSpPr txBox="1"/>
          <p:nvPr>
            <p:ph idx="12" type="sldNum"/>
          </p:nvPr>
        </p:nvSpPr>
        <p:spPr>
          <a:xfrm>
            <a:off x="4297650" y="4594775"/>
            <a:ext cx="548700" cy="54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o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